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55_F6775FF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339" r:id="rId2"/>
    <p:sldId id="338" r:id="rId3"/>
    <p:sldId id="340" r:id="rId4"/>
    <p:sldId id="309" r:id="rId5"/>
    <p:sldId id="315" r:id="rId6"/>
    <p:sldId id="317" r:id="rId7"/>
    <p:sldId id="349" r:id="rId8"/>
    <p:sldId id="341" r:id="rId9"/>
    <p:sldId id="319" r:id="rId10"/>
    <p:sldId id="320" r:id="rId11"/>
    <p:sldId id="322" r:id="rId12"/>
    <p:sldId id="323" r:id="rId13"/>
    <p:sldId id="321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42" r:id="rId28"/>
    <p:sldId id="337" r:id="rId29"/>
    <p:sldId id="345" r:id="rId30"/>
    <p:sldId id="346" r:id="rId31"/>
    <p:sldId id="347" r:id="rId32"/>
    <p:sldId id="348" r:id="rId33"/>
    <p:sldId id="343" r:id="rId34"/>
    <p:sldId id="344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86483" autoAdjust="0"/>
  </p:normalViewPr>
  <p:slideViewPr>
    <p:cSldViewPr snapToGrid="0">
      <p:cViewPr varScale="1">
        <p:scale>
          <a:sx n="133" d="100"/>
          <a:sy n="133" d="100"/>
        </p:scale>
        <p:origin x="28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04384F3-FC75-4F4F-A6F5-11F69034F34B}">
      <dgm:prSet phldrT="[Texto]" phldr="0"/>
      <dgm:spPr/>
      <dgm:t>
        <a:bodyPr/>
        <a:lstStyle/>
        <a:p>
          <a:r>
            <a:rPr lang="pt-PT" dirty="0"/>
            <a:t>Considerações Finais</a:t>
          </a:r>
        </a:p>
      </dgm:t>
    </dgm:pt>
    <dgm:pt modelId="{96C1795F-55C2-40FA-B96C-540AFD9B4E8B}" type="parTrans" cxnId="{AB482F3C-A3E9-420C-9D7E-349B13F835AB}">
      <dgm:prSet/>
      <dgm:spPr/>
      <dgm:t>
        <a:bodyPr/>
        <a:lstStyle/>
        <a:p>
          <a:endParaRPr lang="pt-PT"/>
        </a:p>
      </dgm:t>
    </dgm:pt>
    <dgm:pt modelId="{40282C80-C442-4313-9DB4-3E681E2AA1F4}" type="sibTrans" cxnId="{AB482F3C-A3E9-420C-9D7E-349B13F835AB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FEE6176F-01B1-498F-9309-1CF6D03B2166}" type="pres">
      <dgm:prSet presAssocID="{004384F3-FC75-4F4F-A6F5-11F69034F34B}" presName="text_5" presStyleLbl="node1" presStyleIdx="4" presStyleCnt="5">
        <dgm:presLayoutVars>
          <dgm:bulletEnabled val="1"/>
        </dgm:presLayoutVars>
      </dgm:prSet>
      <dgm:spPr/>
    </dgm:pt>
    <dgm:pt modelId="{95C9C638-A31D-428E-8B17-9E9327CEC35C}" type="pres">
      <dgm:prSet presAssocID="{004384F3-FC75-4F4F-A6F5-11F69034F34B}" presName="accent_5" presStyleCnt="0"/>
      <dgm:spPr/>
    </dgm:pt>
    <dgm:pt modelId="{AA9B156E-D3AB-4E85-B8A0-87A6F25D4C59}" type="pres">
      <dgm:prSet presAssocID="{004384F3-FC75-4F4F-A6F5-11F69034F34B}" presName="accentRepeatNode" presStyleLbl="solidFgAcc1" presStyleIdx="4" presStyleCnt="5"/>
      <dgm:spPr/>
    </dgm:pt>
  </dgm:ptLst>
  <dgm:cxnLst>
    <dgm:cxn modelId="{AB482F3C-A3E9-420C-9D7E-349B13F835AB}" srcId="{E7510F7D-D8F3-4BEA-B229-521C940E32B7}" destId="{004384F3-FC75-4F4F-A6F5-11F69034F34B}" srcOrd="4" destOrd="0" parTransId="{96C1795F-55C2-40FA-B96C-540AFD9B4E8B}" sibTransId="{40282C80-C442-4313-9DB4-3E681E2AA1F4}"/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95785FDA-8065-4927-AF43-59FDCA0E37F7}" type="presOf" srcId="{004384F3-FC75-4F4F-A6F5-11F69034F34B}" destId="{FEE6176F-01B1-498F-9309-1CF6D03B2166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0240C94F-B8BD-4F01-84DF-8A4420148C35}" type="presParOf" srcId="{235739E0-A1C8-4A5B-93CE-448CCBDCF696}" destId="{FEE6176F-01B1-498F-9309-1CF6D03B2166}" srcOrd="9" destOrd="0" presId="urn:microsoft.com/office/officeart/2008/layout/VerticalCurvedList"/>
    <dgm:cxn modelId="{DD40D1AF-B810-4CAD-91D7-85B3AEB9F565}" type="presParOf" srcId="{235739E0-A1C8-4A5B-93CE-448CCBDCF696}" destId="{95C9C638-A31D-428E-8B17-9E9327CEC35C}" srcOrd="10" destOrd="0" presId="urn:microsoft.com/office/officeart/2008/layout/VerticalCurvedList"/>
    <dgm:cxn modelId="{DE35FDFC-860C-484E-9E07-388E344D1958}" type="presParOf" srcId="{95C9C638-A31D-428E-8B17-9E9327CEC35C}" destId="{AA9B156E-D3AB-4E85-B8A0-87A6F25D4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Validação do PIDF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dirty="0"/>
            <a:t>Identificação do sistema</a:t>
          </a:r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Implementação do Controlo Ótimo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pPr>
            <a:buFont typeface="+mj-lt"/>
            <a:buAutoNum type="arabicPeriod"/>
          </a:pPr>
          <a:r>
            <a:rPr lang="pt-PT" dirty="0"/>
            <a:t>Validação do Controlo Ótimo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dirty="0"/>
            <a:t>Identificação em espaço de estados</a:t>
          </a:r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 dirty="0"/>
            <a:t>Avaliação de desempenho dos 3 métodos de controlo</a:t>
          </a:r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dirty="0"/>
            <a:t> Avaliação para 10 sismos </a:t>
          </a:r>
          <a:r>
            <a:rPr lang="pt-PT" dirty="0" err="1"/>
            <a:t>benchmark</a:t>
          </a:r>
          <a:endParaRPr lang="pt-PT" b="1" dirty="0"/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 dirty="0"/>
            <a:t>Redação da tese</a:t>
          </a:r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dirty="0"/>
            <a:t>Preparação do documento escrito da tese, artigo, e apresentação oral</a:t>
          </a:r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dirty="0"/>
            <a:t>Modificação do programa de controlo de mesa sísmica: realizar as modificações necessárias ao nivel da FPGA, Real-Time </a:t>
          </a:r>
          <a:r>
            <a:rPr lang="pt-PT" dirty="0" err="1"/>
            <a:t>Host</a:t>
          </a:r>
          <a:r>
            <a:rPr lang="pt-PT" dirty="0"/>
            <a:t>, e interface homem-máquina</a:t>
          </a:r>
          <a:endParaRPr lang="pt-PT" b="1" dirty="0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8BE49667-089B-4AA5-9CFA-CAA7398F5D73}">
      <dgm:prSet phldrT="[Texto]" phldr="0"/>
      <dgm:spPr/>
      <dgm:t>
        <a:bodyPr/>
        <a:lstStyle/>
        <a:p>
          <a:r>
            <a:rPr lang="pt-PT" dirty="0"/>
            <a:t>Sintetização do observador de estados e ganhos do controlador</a:t>
          </a:r>
        </a:p>
      </dgm:t>
    </dgm:pt>
    <dgm:pt modelId="{FC746ABA-E360-4D20-8658-75ECA189F294}" type="parTrans" cxnId="{E5F98D66-0D5D-4F14-8D1F-EA9F8D036484}">
      <dgm:prSet/>
      <dgm:spPr/>
      <dgm:t>
        <a:bodyPr/>
        <a:lstStyle/>
        <a:p>
          <a:endParaRPr lang="pt-PT"/>
        </a:p>
      </dgm:t>
    </dgm:pt>
    <dgm:pt modelId="{CE479375-ABF6-4632-BAE7-C481DEC06588}" type="sibTrans" cxnId="{E5F98D66-0D5D-4F14-8D1F-EA9F8D036484}">
      <dgm:prSet/>
      <dgm:spPr/>
      <dgm:t>
        <a:bodyPr/>
        <a:lstStyle/>
        <a:p>
          <a:endParaRPr lang="pt-PT"/>
        </a:p>
      </dgm:t>
    </dgm:pt>
    <dgm:pt modelId="{0E4E7D8F-C956-420E-9795-3E9A2C6BC090}">
      <dgm:prSet phldrT="[Texto]" phldr="0"/>
      <dgm:spPr/>
      <dgm:t>
        <a:bodyPr/>
        <a:lstStyle/>
        <a:p>
          <a:r>
            <a:rPr lang="pt-PT" dirty="0"/>
            <a:t>Afinação dos parâmetros de otimização</a:t>
          </a:r>
        </a:p>
      </dgm:t>
    </dgm:pt>
    <dgm:pt modelId="{B2A6AB79-1AF5-428B-84D3-7D82D1A72353}" type="parTrans" cxnId="{625E5DEA-FE37-451F-90FA-D733969B83AE}">
      <dgm:prSet/>
      <dgm:spPr/>
      <dgm:t>
        <a:bodyPr/>
        <a:lstStyle/>
        <a:p>
          <a:endParaRPr lang="pt-PT"/>
        </a:p>
      </dgm:t>
    </dgm:pt>
    <dgm:pt modelId="{B6A6314A-B694-4BAD-A8D1-6BC8D863900B}" type="sibTrans" cxnId="{625E5DEA-FE37-451F-90FA-D733969B83AE}">
      <dgm:prSet/>
      <dgm:spPr/>
      <dgm:t>
        <a:bodyPr/>
        <a:lstStyle/>
        <a:p>
          <a:endParaRPr lang="pt-PT"/>
        </a:p>
      </dgm:t>
    </dgm:pt>
    <dgm:pt modelId="{B166EB27-3710-4E72-B987-9FEDA365D7D5}">
      <dgm:prSet phldrT="[Texto]"/>
      <dgm:spPr/>
      <dgm:t>
        <a:bodyPr/>
        <a:lstStyle/>
        <a:p>
          <a:r>
            <a:rPr lang="pt-PT" dirty="0"/>
            <a:t>Sintetização de ganhos otimizados</a:t>
          </a:r>
        </a:p>
      </dgm:t>
    </dgm:pt>
    <dgm:pt modelId="{6491B515-0679-49DA-8D4F-555FD62BB244}" type="parTrans" cxnId="{B54A3D8D-133F-483E-BD10-99AAED30AE28}">
      <dgm:prSet/>
      <dgm:spPr/>
      <dgm:t>
        <a:bodyPr/>
        <a:lstStyle/>
        <a:p>
          <a:endParaRPr lang="pt-PT"/>
        </a:p>
      </dgm:t>
    </dgm:pt>
    <dgm:pt modelId="{0111379B-B041-4EF4-9CB7-6BC0F50FBBFE}" type="sibTrans" cxnId="{B54A3D8D-133F-483E-BD10-99AAED30AE28}">
      <dgm:prSet/>
      <dgm:spPr/>
      <dgm:t>
        <a:bodyPr/>
        <a:lstStyle/>
        <a:p>
          <a:endParaRPr lang="pt-PT"/>
        </a:p>
      </dgm:t>
    </dgm:pt>
    <dgm:pt modelId="{B6B710C8-1630-423F-8FB3-3717B80E4DC3}">
      <dgm:prSet phldrT="[Texto]"/>
      <dgm:spPr/>
      <dgm:t>
        <a:bodyPr/>
        <a:lstStyle/>
        <a:p>
          <a:r>
            <a:rPr lang="pt-PT" dirty="0"/>
            <a:t>Afinação dos parâmetros de otimização (opções do algoritmo)</a:t>
          </a:r>
        </a:p>
      </dgm:t>
    </dgm:pt>
    <dgm:pt modelId="{8A84599C-A1BE-46B8-AEE5-7993038BA145}" type="parTrans" cxnId="{50B37796-73C9-4177-AB4C-98AB2FAF3000}">
      <dgm:prSet/>
      <dgm:spPr/>
      <dgm:t>
        <a:bodyPr/>
        <a:lstStyle/>
        <a:p>
          <a:endParaRPr lang="pt-PT"/>
        </a:p>
      </dgm:t>
    </dgm:pt>
    <dgm:pt modelId="{B5144AF0-6BB3-4EF5-A8C5-B124EB999FA7}" type="sibTrans" cxnId="{50B37796-73C9-4177-AB4C-98AB2FAF3000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E2A80509-BF6B-442A-A74F-62F069DF9D2B}" type="presOf" srcId="{43BFBAF1-6B61-49FD-ADDE-1C626DFA58FD}" destId="{CC5546B5-B3FF-41BB-B6DE-A976B6979185}" srcOrd="0" destOrd="0" presId="urn:microsoft.com/office/officeart/2005/8/layout/vList2"/>
    <dgm:cxn modelId="{14574311-FDAF-4FA9-B0F6-D6AF0C93F59A}" type="presOf" srcId="{3A88DDA5-8A78-4B6E-B0CD-A1ECD8F2EFBA}" destId="{C44EFE5A-958C-4428-8D79-E3E67BB5DE8E}" srcOrd="0" destOrd="0" presId="urn:microsoft.com/office/officeart/2005/8/layout/vList2"/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FCAD2361-4AC5-4597-A12B-676EA98527ED}" type="presOf" srcId="{A38781F9-508C-45EC-8D77-423012937D5C}" destId="{B0B55686-27AA-4AFC-AF42-56D1A36DAF63}" srcOrd="0" destOrd="0" presId="urn:microsoft.com/office/officeart/2005/8/layout/vList2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E5F98D66-0D5D-4F14-8D1F-EA9F8D036484}" srcId="{3A88DDA5-8A78-4B6E-B0CD-A1ECD8F2EFBA}" destId="{8BE49667-089B-4AA5-9CFA-CAA7398F5D73}" srcOrd="1" destOrd="0" parTransId="{FC746ABA-E360-4D20-8658-75ECA189F294}" sibTransId="{CE479375-ABF6-4632-BAE7-C481DEC06588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6F466B4D-6464-40D5-B7D1-044485C21F8F}" type="presOf" srcId="{A7FA12D4-0DBA-4802-9571-2BF498A19A11}" destId="{A3630506-41AC-4638-89A6-FAE49F1F26D1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16336C5A-6076-4C1C-AD24-DDF5345DD648}" type="presOf" srcId="{B166EB27-3710-4E72-B987-9FEDA365D7D5}" destId="{FC877B25-13E3-41F5-82F5-838C7DC9DF4B}" srcOrd="0" destOrd="1" presId="urn:microsoft.com/office/officeart/2005/8/layout/vList2"/>
    <dgm:cxn modelId="{B54A3D8D-133F-483E-BD10-99AAED30AE28}" srcId="{AA75D6C5-1A5C-4A3D-AB88-3FB62B02CCE9}" destId="{B166EB27-3710-4E72-B987-9FEDA365D7D5}" srcOrd="1" destOrd="0" parTransId="{6491B515-0679-49DA-8D4F-555FD62BB244}" sibTransId="{0111379B-B041-4EF4-9CB7-6BC0F50FBBFE}"/>
    <dgm:cxn modelId="{A3742A8F-3C72-4BB0-8971-FCC0C36E9718}" type="presOf" srcId="{BD0DA6B6-50D4-4F09-9181-000F39EF0AAA}" destId="{FC877B25-13E3-41F5-82F5-838C7DC9DF4B}" srcOrd="0" destOrd="0" presId="urn:microsoft.com/office/officeart/2005/8/layout/vList2"/>
    <dgm:cxn modelId="{50B37796-73C9-4177-AB4C-98AB2FAF3000}" srcId="{AA75D6C5-1A5C-4A3D-AB88-3FB62B02CCE9}" destId="{B6B710C8-1630-423F-8FB3-3717B80E4DC3}" srcOrd="2" destOrd="0" parTransId="{8A84599C-A1BE-46B8-AEE5-7993038BA145}" sibTransId="{B5144AF0-6BB3-4EF5-A8C5-B124EB999FA7}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077FC19C-A81B-49CE-BB2A-05BFA8920DA0}" type="presOf" srcId="{0F54AA2A-07D5-48C2-8F08-7A46A72B2C10}" destId="{B4502397-4547-47A3-AB14-71AC74157E8F}" srcOrd="0" destOrd="0" presId="urn:microsoft.com/office/officeart/2005/8/layout/vList2"/>
    <dgm:cxn modelId="{109DE7A8-9B41-42C3-9414-0FD371AF123F}" type="presOf" srcId="{8BE49667-089B-4AA5-9CFA-CAA7398F5D73}" destId="{6D3AE975-A973-480B-8FBB-CB140F194C5F}" srcOrd="0" destOrd="1" presId="urn:microsoft.com/office/officeart/2005/8/layout/vList2"/>
    <dgm:cxn modelId="{2137A9B6-E52D-4381-A63F-E0A0F0C73B82}" type="presOf" srcId="{F9B4DBFC-F163-4E8F-A34D-7F6DBBF5FA1E}" destId="{BEAA457A-5B36-406C-9E7B-C53A11C38865}" srcOrd="0" destOrd="0" presId="urn:microsoft.com/office/officeart/2005/8/layout/vList2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A6752AD9-24EB-4478-9B55-35FC340C0FB6}" type="presOf" srcId="{0E4E7D8F-C956-420E-9795-3E9A2C6BC090}" destId="{6D3AE975-A973-480B-8FBB-CB140F194C5F}" srcOrd="0" destOrd="2" presId="urn:microsoft.com/office/officeart/2005/8/layout/vList2"/>
    <dgm:cxn modelId="{564753DD-4665-4050-B88D-523A7A45C5D0}" type="presOf" srcId="{AA75D6C5-1A5C-4A3D-AB88-3FB62B02CCE9}" destId="{DD341EE2-384C-463B-B877-CB193F1B4B99}" srcOrd="0" destOrd="0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5E5DEA-FE37-451F-90FA-D733969B83AE}" srcId="{3A88DDA5-8A78-4B6E-B0CD-A1ECD8F2EFBA}" destId="{0E4E7D8F-C956-420E-9795-3E9A2C6BC090}" srcOrd="2" destOrd="0" parTransId="{B2A6AB79-1AF5-428B-84D3-7D82D1A72353}" sibTransId="{B6A6314A-B694-4BAD-A8D1-6BC8D863900B}"/>
    <dgm:cxn modelId="{E8EE28ED-5103-49E3-B63B-FD8ADC987061}" type="presOf" srcId="{89512ECD-474C-4035-929B-EE3A275C9137}" destId="{6D3AE975-A973-480B-8FBB-CB140F194C5F}" srcOrd="0" destOrd="0" presId="urn:microsoft.com/office/officeart/2005/8/layout/vList2"/>
    <dgm:cxn modelId="{C8EEB5EF-23A3-472E-B8A6-2AF56995E19E}" type="presOf" srcId="{1F2A775B-E4BC-4EB6-992F-9D5FBB17E1D2}" destId="{E0B0E675-D2A0-4ED5-B651-9D7F6B8604C0}" srcOrd="0" destOrd="0" presId="urn:microsoft.com/office/officeart/2005/8/layout/vList2"/>
    <dgm:cxn modelId="{83147CFF-EEC1-4E39-BA64-E680AA12C9EA}" type="presOf" srcId="{B6B710C8-1630-423F-8FB3-3717B80E4DC3}" destId="{FC877B25-13E3-41F5-82F5-838C7DC9DF4B}" srcOrd="0" destOrd="2" presId="urn:microsoft.com/office/officeart/2005/8/layout/vList2"/>
    <dgm:cxn modelId="{E9A747A3-F39F-44B4-951A-E5D8DBBBA52B}" type="presParOf" srcId="{19E5145D-3C52-48FA-9FE9-CBB409F23318}" destId="{DD341EE2-384C-463B-B877-CB193F1B4B99}" srcOrd="0" destOrd="0" presId="urn:microsoft.com/office/officeart/2005/8/layout/vList2"/>
    <dgm:cxn modelId="{BED8EE78-CB03-423B-B4A7-1B1965F41504}" type="presParOf" srcId="{19E5145D-3C52-48FA-9FE9-CBB409F23318}" destId="{FC877B25-13E3-41F5-82F5-838C7DC9DF4B}" srcOrd="1" destOrd="0" presId="urn:microsoft.com/office/officeart/2005/8/layout/vList2"/>
    <dgm:cxn modelId="{36598FEA-4AF3-479F-85B8-2D27FC06F891}" type="presParOf" srcId="{19E5145D-3C52-48FA-9FE9-CBB409F23318}" destId="{A3630506-41AC-4638-89A6-FAE49F1F26D1}" srcOrd="2" destOrd="0" presId="urn:microsoft.com/office/officeart/2005/8/layout/vList2"/>
    <dgm:cxn modelId="{31583166-3063-40D2-9E8E-AA6313F1F43D}" type="presParOf" srcId="{19E5145D-3C52-48FA-9FE9-CBB409F23318}" destId="{CC5546B5-B3FF-41BB-B6DE-A976B6979185}" srcOrd="3" destOrd="0" presId="urn:microsoft.com/office/officeart/2005/8/layout/vList2"/>
    <dgm:cxn modelId="{9B6D8BD3-DB39-4628-AC49-3A7721953F05}" type="presParOf" srcId="{19E5145D-3C52-48FA-9FE9-CBB409F23318}" destId="{C44EFE5A-958C-4428-8D79-E3E67BB5DE8E}" srcOrd="4" destOrd="0" presId="urn:microsoft.com/office/officeart/2005/8/layout/vList2"/>
    <dgm:cxn modelId="{9F101DDD-6868-4245-868E-F84531699A62}" type="presParOf" srcId="{19E5145D-3C52-48FA-9FE9-CBB409F23318}" destId="{6D3AE975-A973-480B-8FBB-CB140F194C5F}" srcOrd="5" destOrd="0" presId="urn:microsoft.com/office/officeart/2005/8/layout/vList2"/>
    <dgm:cxn modelId="{50CB4C8D-EB75-438B-92AA-4C00AFA2DFF6}" type="presParOf" srcId="{19E5145D-3C52-48FA-9FE9-CBB409F23318}" destId="{BEAA457A-5B36-406C-9E7B-C53A11C38865}" srcOrd="6" destOrd="0" presId="urn:microsoft.com/office/officeart/2005/8/layout/vList2"/>
    <dgm:cxn modelId="{63DE7C50-6B8C-43DF-A723-76001283142A}" type="presParOf" srcId="{19E5145D-3C52-48FA-9FE9-CBB409F23318}" destId="{B0B55686-27AA-4AFC-AF42-56D1A36DAF63}" srcOrd="7" destOrd="0" presId="urn:microsoft.com/office/officeart/2005/8/layout/vList2"/>
    <dgm:cxn modelId="{76FC10B9-CB60-42AA-A996-5034C8B2E00B}" type="presParOf" srcId="{19E5145D-3C52-48FA-9FE9-CBB409F23318}" destId="{E0B0E675-D2A0-4ED5-B651-9D7F6B8604C0}" srcOrd="8" destOrd="0" presId="urn:microsoft.com/office/officeart/2005/8/layout/vList2"/>
    <dgm:cxn modelId="{6F448212-9D8C-43D0-9ED3-7CABA147339A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0C3E-51BE-40BD-AE10-B1CA92FD4599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A75D6C5-1A5C-4A3D-AB88-3FB62B02CCE9}">
      <dgm:prSet phldrT="[Texto]" phldr="0"/>
      <dgm:spPr/>
      <dgm:t>
        <a:bodyPr/>
        <a:lstStyle/>
        <a:p>
          <a:r>
            <a:rPr lang="pt-PT" dirty="0"/>
            <a:t>Instalação Experimental ST1D</a:t>
          </a:r>
        </a:p>
      </dgm:t>
    </dgm:pt>
    <dgm:pt modelId="{7655B5E9-AF31-4030-8002-40B27F21B81F}" type="parTrans" cxnId="{B44BF14C-C709-4206-89D7-AB49A9825EF2}">
      <dgm:prSet/>
      <dgm:spPr/>
      <dgm:t>
        <a:bodyPr/>
        <a:lstStyle/>
        <a:p>
          <a:endParaRPr lang="pt-PT"/>
        </a:p>
      </dgm:t>
    </dgm:pt>
    <dgm:pt modelId="{8B773F22-3219-4CE4-A3EA-52AFFF6A0653}" type="sibTrans" cxnId="{B44BF14C-C709-4206-89D7-AB49A9825EF2}">
      <dgm:prSet/>
      <dgm:spPr/>
      <dgm:t>
        <a:bodyPr/>
        <a:lstStyle/>
        <a:p>
          <a:endParaRPr lang="pt-PT"/>
        </a:p>
      </dgm:t>
    </dgm:pt>
    <dgm:pt modelId="{BD0DA6B6-50D4-4F09-9181-000F39EF0AAA}">
      <dgm:prSet phldrT="[Texto]"/>
      <dgm:spPr/>
      <dgm:t>
        <a:bodyPr/>
        <a:lstStyle/>
        <a:p>
          <a:r>
            <a:rPr lang="pt-PT" b="1" dirty="0"/>
            <a:t>Colocação em serviço da plataforma sísmica uniaxial (ST1D) </a:t>
          </a:r>
          <a:endParaRPr lang="pt-PT" dirty="0"/>
        </a:p>
      </dgm:t>
    </dgm:pt>
    <dgm:pt modelId="{6FD23542-4B9C-49D4-BA98-DB349D3C3425}" type="parTrans" cxnId="{853AE871-09D0-4CC6-A500-2A27ED4703E0}">
      <dgm:prSet/>
      <dgm:spPr/>
      <dgm:t>
        <a:bodyPr/>
        <a:lstStyle/>
        <a:p>
          <a:endParaRPr lang="pt-PT"/>
        </a:p>
      </dgm:t>
    </dgm:pt>
    <dgm:pt modelId="{7D9B99A2-FDD3-4506-AB61-54421C314F08}" type="sibTrans" cxnId="{853AE871-09D0-4CC6-A500-2A27ED4703E0}">
      <dgm:prSet/>
      <dgm:spPr/>
      <dgm:t>
        <a:bodyPr/>
        <a:lstStyle/>
        <a:p>
          <a:endParaRPr lang="pt-PT"/>
        </a:p>
      </dgm:t>
    </dgm:pt>
    <dgm:pt modelId="{A7FA12D4-0DBA-4802-9571-2BF498A19A11}">
      <dgm:prSet phldrT="[Texto]" phldr="0"/>
      <dgm:spPr/>
      <dgm:t>
        <a:bodyPr/>
        <a:lstStyle/>
        <a:p>
          <a:r>
            <a:rPr lang="pt-PT" dirty="0"/>
            <a:t>Implementar Estratégias de Controlo (ST1D)</a:t>
          </a:r>
        </a:p>
      </dgm:t>
    </dgm:pt>
    <dgm:pt modelId="{B79EE7D6-5E03-4037-B74B-E8B0B92FC131}" type="parTrans" cxnId="{D15BCAD8-CBA1-42C7-8510-356DDEE7DA9A}">
      <dgm:prSet/>
      <dgm:spPr/>
      <dgm:t>
        <a:bodyPr/>
        <a:lstStyle/>
        <a:p>
          <a:endParaRPr lang="pt-PT"/>
        </a:p>
      </dgm:t>
    </dgm:pt>
    <dgm:pt modelId="{8316C67A-BAA9-4AEF-837D-0C94CB50CEE8}" type="sibTrans" cxnId="{D15BCAD8-CBA1-42C7-8510-356DDEE7DA9A}">
      <dgm:prSet/>
      <dgm:spPr/>
      <dgm:t>
        <a:bodyPr/>
        <a:lstStyle/>
        <a:p>
          <a:endParaRPr lang="pt-PT"/>
        </a:p>
      </dgm:t>
    </dgm:pt>
    <dgm:pt modelId="{43BFBAF1-6B61-49FD-ADDE-1C626DFA58FD}">
      <dgm:prSet phldrT="[Texto]" phldr="0"/>
      <dgm:spPr/>
      <dgm:t>
        <a:bodyPr/>
        <a:lstStyle/>
        <a:p>
          <a:r>
            <a:rPr lang="pt-PT" b="1" dirty="0"/>
            <a:t>Método LNEC</a:t>
          </a:r>
        </a:p>
      </dgm:t>
    </dgm:pt>
    <dgm:pt modelId="{45AD2129-073E-4FD0-AE76-BE819F37B6F1}" type="parTrans" cxnId="{C1A0E471-482E-454D-B791-443115E5D48A}">
      <dgm:prSet/>
      <dgm:spPr/>
      <dgm:t>
        <a:bodyPr/>
        <a:lstStyle/>
        <a:p>
          <a:endParaRPr lang="pt-PT"/>
        </a:p>
      </dgm:t>
    </dgm:pt>
    <dgm:pt modelId="{769FF7E8-BECF-43EA-989B-A03D59650158}" type="sibTrans" cxnId="{C1A0E471-482E-454D-B791-443115E5D48A}">
      <dgm:prSet/>
      <dgm:spPr/>
      <dgm:t>
        <a:bodyPr/>
        <a:lstStyle/>
        <a:p>
          <a:endParaRPr lang="pt-PT"/>
        </a:p>
      </dgm:t>
    </dgm:pt>
    <dgm:pt modelId="{182E7B3E-89D4-4254-99C5-64FB79B1EDBB}">
      <dgm:prSet phldrT="[Texto]" phldr="0"/>
      <dgm:spPr/>
      <dgm:t>
        <a:bodyPr/>
        <a:lstStyle/>
        <a:p>
          <a:r>
            <a:rPr lang="pt-PT" b="1"/>
            <a:t>PIDF</a:t>
          </a:r>
          <a:endParaRPr lang="pt-PT" b="1" dirty="0"/>
        </a:p>
      </dgm:t>
    </dgm:pt>
    <dgm:pt modelId="{548C09D6-FB54-4AEA-9FBE-80231DB58B13}" type="parTrans" cxnId="{5BF8D4CF-C710-4565-8385-A13449292CC4}">
      <dgm:prSet/>
      <dgm:spPr/>
      <dgm:t>
        <a:bodyPr/>
        <a:lstStyle/>
        <a:p>
          <a:endParaRPr lang="pt-PT"/>
        </a:p>
      </dgm:t>
    </dgm:pt>
    <dgm:pt modelId="{06ED5B71-F6B0-4CC6-A8A1-53DF6D0907F8}" type="sibTrans" cxnId="{5BF8D4CF-C710-4565-8385-A13449292CC4}">
      <dgm:prSet/>
      <dgm:spPr/>
      <dgm:t>
        <a:bodyPr/>
        <a:lstStyle/>
        <a:p>
          <a:endParaRPr lang="pt-PT"/>
        </a:p>
      </dgm:t>
    </dgm:pt>
    <dgm:pt modelId="{682921D1-F841-4823-A6BB-0338FC4F4923}">
      <dgm:prSet phldrT="[Texto]" phldr="0"/>
      <dgm:spPr/>
      <dgm:t>
        <a:bodyPr/>
        <a:lstStyle/>
        <a:p>
          <a:r>
            <a:rPr lang="pt-PT" b="1" dirty="0"/>
            <a:t>Controlo Ótimo</a:t>
          </a:r>
        </a:p>
      </dgm:t>
    </dgm:pt>
    <dgm:pt modelId="{45835346-67AA-44F3-9B94-B5D20DE22065}" type="parTrans" cxnId="{A42B1929-F357-4FE1-A313-ECA5032A5C34}">
      <dgm:prSet/>
      <dgm:spPr/>
      <dgm:t>
        <a:bodyPr/>
        <a:lstStyle/>
        <a:p>
          <a:endParaRPr lang="pt-PT"/>
        </a:p>
      </dgm:t>
    </dgm:pt>
    <dgm:pt modelId="{9694CB49-12E3-4BE0-81BB-F1FEDD1537FD}" type="sibTrans" cxnId="{A42B1929-F357-4FE1-A313-ECA5032A5C34}">
      <dgm:prSet/>
      <dgm:spPr/>
      <dgm:t>
        <a:bodyPr/>
        <a:lstStyle/>
        <a:p>
          <a:endParaRPr lang="pt-PT"/>
        </a:p>
      </dgm:t>
    </dgm:pt>
    <dgm:pt modelId="{3A88DDA5-8A78-4B6E-B0CD-A1ECD8F2EFBA}">
      <dgm:prSet phldrT="[Texto]" phldr="0"/>
      <dgm:spPr/>
      <dgm:t>
        <a:bodyPr/>
        <a:lstStyle/>
        <a:p>
          <a:r>
            <a:rPr lang="pt-PT" dirty="0"/>
            <a:t>Avaliação de Desempenho</a:t>
          </a:r>
        </a:p>
      </dgm:t>
    </dgm:pt>
    <dgm:pt modelId="{881AE2F5-814E-49D2-A949-160BD46123EB}" type="parTrans" cxnId="{2D4B4C11-CBDF-41D9-8386-E3F2CE2377EA}">
      <dgm:prSet/>
      <dgm:spPr/>
      <dgm:t>
        <a:bodyPr/>
        <a:lstStyle/>
        <a:p>
          <a:endParaRPr lang="pt-PT"/>
        </a:p>
      </dgm:t>
    </dgm:pt>
    <dgm:pt modelId="{24C2FE3D-CC1E-44A2-9DD5-A2443AF34D99}" type="sibTrans" cxnId="{2D4B4C11-CBDF-41D9-8386-E3F2CE2377EA}">
      <dgm:prSet/>
      <dgm:spPr/>
      <dgm:t>
        <a:bodyPr/>
        <a:lstStyle/>
        <a:p>
          <a:endParaRPr lang="pt-PT"/>
        </a:p>
      </dgm:t>
    </dgm:pt>
    <dgm:pt modelId="{89512ECD-474C-4035-929B-EE3A275C9137}">
      <dgm:prSet phldrT="[Texto]" phldr="0"/>
      <dgm:spPr/>
      <dgm:t>
        <a:bodyPr/>
        <a:lstStyle/>
        <a:p>
          <a:r>
            <a:rPr lang="pt-PT" b="1" dirty="0"/>
            <a:t>Avaliar desempenho dos 3 métodos de controlo para uma seleção de sismos (</a:t>
          </a:r>
          <a:r>
            <a:rPr lang="pt-PT" b="1" dirty="0" err="1"/>
            <a:t>benchmark</a:t>
          </a:r>
          <a:r>
            <a:rPr lang="pt-PT" b="1" dirty="0"/>
            <a:t>)</a:t>
          </a:r>
          <a:endParaRPr lang="pt-PT" dirty="0"/>
        </a:p>
      </dgm:t>
    </dgm:pt>
    <dgm:pt modelId="{F1291758-5B95-462E-8314-1089AB814544}" type="parTrans" cxnId="{97FFE4E4-0205-419C-92FF-1E090C6F9AA0}">
      <dgm:prSet/>
      <dgm:spPr/>
      <dgm:t>
        <a:bodyPr/>
        <a:lstStyle/>
        <a:p>
          <a:endParaRPr lang="pt-PT"/>
        </a:p>
      </dgm:t>
    </dgm:pt>
    <dgm:pt modelId="{D687CADD-82A0-4D7D-A0ED-BEAF3A091F8F}" type="sibTrans" cxnId="{97FFE4E4-0205-419C-92FF-1E090C6F9AA0}">
      <dgm:prSet/>
      <dgm:spPr/>
      <dgm:t>
        <a:bodyPr/>
        <a:lstStyle/>
        <a:p>
          <a:endParaRPr lang="pt-PT"/>
        </a:p>
      </dgm:t>
    </dgm:pt>
    <dgm:pt modelId="{F9B4DBFC-F163-4E8F-A34D-7F6DBBF5FA1E}">
      <dgm:prSet phldrT="[Texto]" phldr="0"/>
      <dgm:spPr/>
      <dgm:t>
        <a:bodyPr/>
        <a:lstStyle/>
        <a:p>
          <a:r>
            <a:rPr lang="pt-PT"/>
            <a:t>Report</a:t>
          </a:r>
          <a:endParaRPr lang="pt-PT" dirty="0"/>
        </a:p>
      </dgm:t>
    </dgm:pt>
    <dgm:pt modelId="{1EC9BC93-48DA-4E45-9A9A-29ACD9F06C6C}" type="parTrans" cxnId="{D933CD3F-3328-400F-A237-7AF1007170E3}">
      <dgm:prSet/>
      <dgm:spPr/>
      <dgm:t>
        <a:bodyPr/>
        <a:lstStyle/>
        <a:p>
          <a:endParaRPr lang="pt-PT"/>
        </a:p>
      </dgm:t>
    </dgm:pt>
    <dgm:pt modelId="{19B161C8-D6B1-4381-822D-6E939AC07F19}" type="sibTrans" cxnId="{D933CD3F-3328-400F-A237-7AF1007170E3}">
      <dgm:prSet/>
      <dgm:spPr/>
      <dgm:t>
        <a:bodyPr/>
        <a:lstStyle/>
        <a:p>
          <a:endParaRPr lang="pt-PT"/>
        </a:p>
      </dgm:t>
    </dgm:pt>
    <dgm:pt modelId="{A38781F9-508C-45EC-8D77-423012937D5C}">
      <dgm:prSet phldrT="[Texto]" phldr="0"/>
      <dgm:spPr/>
      <dgm:t>
        <a:bodyPr/>
        <a:lstStyle/>
        <a:p>
          <a:r>
            <a:rPr lang="pt-PT" b="1" dirty="0"/>
            <a:t>Preparar relatório da atividade realizada</a:t>
          </a:r>
        </a:p>
      </dgm:t>
    </dgm:pt>
    <dgm:pt modelId="{5EBF4DE2-7CCA-4C25-AB40-0C6D5A3775B1}" type="parTrans" cxnId="{53708E25-161B-4E84-B011-46013BDD79F9}">
      <dgm:prSet/>
      <dgm:spPr/>
      <dgm:t>
        <a:bodyPr/>
        <a:lstStyle/>
        <a:p>
          <a:endParaRPr lang="pt-PT"/>
        </a:p>
      </dgm:t>
    </dgm:pt>
    <dgm:pt modelId="{B357E3F5-113F-4639-B9B9-0FA03220B345}" type="sibTrans" cxnId="{53708E25-161B-4E84-B011-46013BDD79F9}">
      <dgm:prSet/>
      <dgm:spPr/>
      <dgm:t>
        <a:bodyPr/>
        <a:lstStyle/>
        <a:p>
          <a:endParaRPr lang="pt-PT"/>
        </a:p>
      </dgm:t>
    </dgm:pt>
    <dgm:pt modelId="{DE665F0F-4502-43E7-8971-7DBBB3F0251E}">
      <dgm:prSet phldrT="[Texto]" phldr="0"/>
      <dgm:spPr/>
      <dgm:t>
        <a:bodyPr/>
        <a:lstStyle/>
        <a:p>
          <a:r>
            <a:rPr lang="pt-PT" b="1" dirty="0"/>
            <a:t>Manual de utilização e operação da plataforma sísmica</a:t>
          </a:r>
          <a:endParaRPr lang="pt-PT" dirty="0"/>
        </a:p>
      </dgm:t>
    </dgm:pt>
    <dgm:pt modelId="{C6D8FCCA-84FA-41E5-A7C7-4D2454AD0E95}" type="parTrans" cxnId="{7706292A-9712-48B5-ABD2-3AF43D4D9F88}">
      <dgm:prSet/>
      <dgm:spPr/>
      <dgm:t>
        <a:bodyPr/>
        <a:lstStyle/>
        <a:p>
          <a:endParaRPr lang="pt-PT"/>
        </a:p>
      </dgm:t>
    </dgm:pt>
    <dgm:pt modelId="{52FBADFB-12FF-4C6D-AD8B-27D8E9323087}" type="sibTrans" cxnId="{7706292A-9712-48B5-ABD2-3AF43D4D9F88}">
      <dgm:prSet/>
      <dgm:spPr/>
      <dgm:t>
        <a:bodyPr/>
        <a:lstStyle/>
        <a:p>
          <a:endParaRPr lang="pt-PT"/>
        </a:p>
      </dgm:t>
    </dgm:pt>
    <dgm:pt modelId="{1F2A775B-E4BC-4EB6-992F-9D5FBB17E1D2}">
      <dgm:prSet phldrT="[Texto]" phldr="0"/>
      <dgm:spPr/>
      <dgm:t>
        <a:bodyPr/>
        <a:lstStyle/>
        <a:p>
          <a:r>
            <a:rPr lang="pt-PT"/>
            <a:t>Novas Estratégias</a:t>
          </a:r>
          <a:endParaRPr lang="pt-PT" dirty="0"/>
        </a:p>
      </dgm:t>
    </dgm:pt>
    <dgm:pt modelId="{5150C833-5835-4558-AD8D-6132CD81DB83}" type="parTrans" cxnId="{05C51146-2166-4B8E-A1F7-DD733F745F29}">
      <dgm:prSet/>
      <dgm:spPr/>
      <dgm:t>
        <a:bodyPr/>
        <a:lstStyle/>
        <a:p>
          <a:endParaRPr lang="pt-PT"/>
        </a:p>
      </dgm:t>
    </dgm:pt>
    <dgm:pt modelId="{8CC5718C-F7F3-4966-8C8A-D6669E5ECA9F}" type="sibTrans" cxnId="{05C51146-2166-4B8E-A1F7-DD733F745F29}">
      <dgm:prSet/>
      <dgm:spPr/>
      <dgm:t>
        <a:bodyPr/>
        <a:lstStyle/>
        <a:p>
          <a:endParaRPr lang="pt-PT"/>
        </a:p>
      </dgm:t>
    </dgm:pt>
    <dgm:pt modelId="{0F54AA2A-07D5-48C2-8F08-7A46A72B2C10}">
      <dgm:prSet phldrT="[Texto]" phldr="0"/>
      <dgm:spPr/>
      <dgm:t>
        <a:bodyPr/>
        <a:lstStyle/>
        <a:p>
          <a:r>
            <a:rPr lang="pt-PT" b="1" dirty="0"/>
            <a:t>Avaliar a potencialidade de utilização de uma estratégia de Controlo Preditivo</a:t>
          </a:r>
          <a:endParaRPr lang="pt-PT" dirty="0"/>
        </a:p>
      </dgm:t>
    </dgm:pt>
    <dgm:pt modelId="{B23F75FC-B89D-4DAF-9B98-B674B58CF689}" type="parTrans" cxnId="{4C43B29B-E7F7-4B5F-A524-AE26D0F22BED}">
      <dgm:prSet/>
      <dgm:spPr/>
      <dgm:t>
        <a:bodyPr/>
        <a:lstStyle/>
        <a:p>
          <a:endParaRPr lang="pt-PT"/>
        </a:p>
      </dgm:t>
    </dgm:pt>
    <dgm:pt modelId="{48E454EA-867F-4B9A-BD24-4095F3C17FA8}" type="sibTrans" cxnId="{4C43B29B-E7F7-4B5F-A524-AE26D0F22BED}">
      <dgm:prSet/>
      <dgm:spPr/>
      <dgm:t>
        <a:bodyPr/>
        <a:lstStyle/>
        <a:p>
          <a:endParaRPr lang="pt-PT"/>
        </a:p>
      </dgm:t>
    </dgm:pt>
    <dgm:pt modelId="{19E5145D-3C52-48FA-9FE9-CBB409F23318}" type="pres">
      <dgm:prSet presAssocID="{DEC70C3E-51BE-40BD-AE10-B1CA92FD4599}" presName="linear" presStyleCnt="0">
        <dgm:presLayoutVars>
          <dgm:animLvl val="lvl"/>
          <dgm:resizeHandles val="exact"/>
        </dgm:presLayoutVars>
      </dgm:prSet>
      <dgm:spPr/>
    </dgm:pt>
    <dgm:pt modelId="{DD341EE2-384C-463B-B877-CB193F1B4B99}" type="pres">
      <dgm:prSet presAssocID="{AA75D6C5-1A5C-4A3D-AB88-3FB62B02CC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877B25-13E3-41F5-82F5-838C7DC9DF4B}" type="pres">
      <dgm:prSet presAssocID="{AA75D6C5-1A5C-4A3D-AB88-3FB62B02CCE9}" presName="childText" presStyleLbl="revTx" presStyleIdx="0" presStyleCnt="5">
        <dgm:presLayoutVars>
          <dgm:bulletEnabled val="1"/>
        </dgm:presLayoutVars>
      </dgm:prSet>
      <dgm:spPr/>
    </dgm:pt>
    <dgm:pt modelId="{A3630506-41AC-4638-89A6-FAE49F1F26D1}" type="pres">
      <dgm:prSet presAssocID="{A7FA12D4-0DBA-4802-9571-2BF498A19A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5546B5-B3FF-41BB-B6DE-A976B6979185}" type="pres">
      <dgm:prSet presAssocID="{A7FA12D4-0DBA-4802-9571-2BF498A19A11}" presName="childText" presStyleLbl="revTx" presStyleIdx="1" presStyleCnt="5">
        <dgm:presLayoutVars>
          <dgm:bulletEnabled val="1"/>
        </dgm:presLayoutVars>
      </dgm:prSet>
      <dgm:spPr/>
    </dgm:pt>
    <dgm:pt modelId="{C44EFE5A-958C-4428-8D79-E3E67BB5DE8E}" type="pres">
      <dgm:prSet presAssocID="{3A88DDA5-8A78-4B6E-B0CD-A1ECD8F2EFB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AE975-A973-480B-8FBB-CB140F194C5F}" type="pres">
      <dgm:prSet presAssocID="{3A88DDA5-8A78-4B6E-B0CD-A1ECD8F2EFBA}" presName="childText" presStyleLbl="revTx" presStyleIdx="2" presStyleCnt="5">
        <dgm:presLayoutVars>
          <dgm:bulletEnabled val="1"/>
        </dgm:presLayoutVars>
      </dgm:prSet>
      <dgm:spPr/>
    </dgm:pt>
    <dgm:pt modelId="{BEAA457A-5B36-406C-9E7B-C53A11C38865}" type="pres">
      <dgm:prSet presAssocID="{F9B4DBFC-F163-4E8F-A34D-7F6DBBF5FA1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B55686-27AA-4AFC-AF42-56D1A36DAF63}" type="pres">
      <dgm:prSet presAssocID="{F9B4DBFC-F163-4E8F-A34D-7F6DBBF5FA1E}" presName="childText" presStyleLbl="revTx" presStyleIdx="3" presStyleCnt="5">
        <dgm:presLayoutVars>
          <dgm:bulletEnabled val="1"/>
        </dgm:presLayoutVars>
      </dgm:prSet>
      <dgm:spPr/>
    </dgm:pt>
    <dgm:pt modelId="{E0B0E675-D2A0-4ED5-B651-9D7F6B8604C0}" type="pres">
      <dgm:prSet presAssocID="{1F2A775B-E4BC-4EB6-992F-9D5FBB17E1D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B4502397-4547-47A3-AB14-71AC74157E8F}" type="pres">
      <dgm:prSet presAssocID="{1F2A775B-E4BC-4EB6-992F-9D5FBB17E1D2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2D4B4C11-CBDF-41D9-8386-E3F2CE2377EA}" srcId="{DEC70C3E-51BE-40BD-AE10-B1CA92FD4599}" destId="{3A88DDA5-8A78-4B6E-B0CD-A1ECD8F2EFBA}" srcOrd="2" destOrd="0" parTransId="{881AE2F5-814E-49D2-A949-160BD46123EB}" sibTransId="{24C2FE3D-CC1E-44A2-9DD5-A2443AF34D99}"/>
    <dgm:cxn modelId="{53708E25-161B-4E84-B011-46013BDD79F9}" srcId="{F9B4DBFC-F163-4E8F-A34D-7F6DBBF5FA1E}" destId="{A38781F9-508C-45EC-8D77-423012937D5C}" srcOrd="0" destOrd="0" parTransId="{5EBF4DE2-7CCA-4C25-AB40-0C6D5A3775B1}" sibTransId="{B357E3F5-113F-4639-B9B9-0FA03220B345}"/>
    <dgm:cxn modelId="{A42B1929-F357-4FE1-A313-ECA5032A5C34}" srcId="{A7FA12D4-0DBA-4802-9571-2BF498A19A11}" destId="{682921D1-F841-4823-A6BB-0338FC4F4923}" srcOrd="2" destOrd="0" parTransId="{45835346-67AA-44F3-9B94-B5D20DE22065}" sibTransId="{9694CB49-12E3-4BE0-81BB-F1FEDD1537FD}"/>
    <dgm:cxn modelId="{7706292A-9712-48B5-ABD2-3AF43D4D9F88}" srcId="{F9B4DBFC-F163-4E8F-A34D-7F6DBBF5FA1E}" destId="{DE665F0F-4502-43E7-8971-7DBBB3F0251E}" srcOrd="1" destOrd="0" parTransId="{C6D8FCCA-84FA-41E5-A7C7-4D2454AD0E95}" sibTransId="{52FBADFB-12FF-4C6D-AD8B-27D8E9323087}"/>
    <dgm:cxn modelId="{474A782D-1908-4627-8CF3-23C2DB3F9B2F}" type="presOf" srcId="{A38781F9-508C-45EC-8D77-423012937D5C}" destId="{B0B55686-27AA-4AFC-AF42-56D1A36DAF63}" srcOrd="0" destOrd="0" presId="urn:microsoft.com/office/officeart/2005/8/layout/vList2"/>
    <dgm:cxn modelId="{B0EE9B2E-56ED-44A5-ACB5-0E2C9F2C8647}" type="presOf" srcId="{DE665F0F-4502-43E7-8971-7DBBB3F0251E}" destId="{B0B55686-27AA-4AFC-AF42-56D1A36DAF63}" srcOrd="0" destOrd="1" presId="urn:microsoft.com/office/officeart/2005/8/layout/vList2"/>
    <dgm:cxn modelId="{2F7E623C-C8E8-4EE9-BFE9-5200D351B40F}" type="presOf" srcId="{0F54AA2A-07D5-48C2-8F08-7A46A72B2C10}" destId="{B4502397-4547-47A3-AB14-71AC74157E8F}" srcOrd="0" destOrd="0" presId="urn:microsoft.com/office/officeart/2005/8/layout/vList2"/>
    <dgm:cxn modelId="{50CE7C3C-A7C1-41FC-8A49-AA4D1CCB2218}" type="presOf" srcId="{AA75D6C5-1A5C-4A3D-AB88-3FB62B02CCE9}" destId="{DD341EE2-384C-463B-B877-CB193F1B4B99}" srcOrd="0" destOrd="0" presId="urn:microsoft.com/office/officeart/2005/8/layout/vList2"/>
    <dgm:cxn modelId="{D933CD3F-3328-400F-A237-7AF1007170E3}" srcId="{DEC70C3E-51BE-40BD-AE10-B1CA92FD4599}" destId="{F9B4DBFC-F163-4E8F-A34D-7F6DBBF5FA1E}" srcOrd="3" destOrd="0" parTransId="{1EC9BC93-48DA-4E45-9A9A-29ACD9F06C6C}" sibTransId="{19B161C8-D6B1-4381-822D-6E939AC07F19}"/>
    <dgm:cxn modelId="{05C51146-2166-4B8E-A1F7-DD733F745F29}" srcId="{DEC70C3E-51BE-40BD-AE10-B1CA92FD4599}" destId="{1F2A775B-E4BC-4EB6-992F-9D5FBB17E1D2}" srcOrd="4" destOrd="0" parTransId="{5150C833-5835-4558-AD8D-6132CD81DB83}" sibTransId="{8CC5718C-F7F3-4966-8C8A-D6669E5ECA9F}"/>
    <dgm:cxn modelId="{B7291D48-0F51-471E-B694-E9BFEC8986AB}" type="presOf" srcId="{DEC70C3E-51BE-40BD-AE10-B1CA92FD4599}" destId="{19E5145D-3C52-48FA-9FE9-CBB409F23318}" srcOrd="0" destOrd="0" presId="urn:microsoft.com/office/officeart/2005/8/layout/vList2"/>
    <dgm:cxn modelId="{B44BF14C-C709-4206-89D7-AB49A9825EF2}" srcId="{DEC70C3E-51BE-40BD-AE10-B1CA92FD4599}" destId="{AA75D6C5-1A5C-4A3D-AB88-3FB62B02CCE9}" srcOrd="0" destOrd="0" parTransId="{7655B5E9-AF31-4030-8002-40B27F21B81F}" sibTransId="{8B773F22-3219-4CE4-A3EA-52AFFF6A0653}"/>
    <dgm:cxn modelId="{A5EDE670-2699-4643-AF07-CC51E4AC2022}" type="presOf" srcId="{43BFBAF1-6B61-49FD-ADDE-1C626DFA58FD}" destId="{CC5546B5-B3FF-41BB-B6DE-A976B6979185}" srcOrd="0" destOrd="0" presId="urn:microsoft.com/office/officeart/2005/8/layout/vList2"/>
    <dgm:cxn modelId="{C1A0E471-482E-454D-B791-443115E5D48A}" srcId="{A7FA12D4-0DBA-4802-9571-2BF498A19A11}" destId="{43BFBAF1-6B61-49FD-ADDE-1C626DFA58FD}" srcOrd="0" destOrd="0" parTransId="{45AD2129-073E-4FD0-AE76-BE819F37B6F1}" sibTransId="{769FF7E8-BECF-43EA-989B-A03D59650158}"/>
    <dgm:cxn modelId="{853AE871-09D0-4CC6-A500-2A27ED4703E0}" srcId="{AA75D6C5-1A5C-4A3D-AB88-3FB62B02CCE9}" destId="{BD0DA6B6-50D4-4F09-9181-000F39EF0AAA}" srcOrd="0" destOrd="0" parTransId="{6FD23542-4B9C-49D4-BA98-DB349D3C3425}" sibTransId="{7D9B99A2-FDD3-4506-AB61-54421C314F08}"/>
    <dgm:cxn modelId="{021B3E57-73E3-4278-834B-F22A6254AF0F}" type="presOf" srcId="{89512ECD-474C-4035-929B-EE3A275C9137}" destId="{6D3AE975-A973-480B-8FBB-CB140F194C5F}" srcOrd="0" destOrd="0" presId="urn:microsoft.com/office/officeart/2005/8/layout/vList2"/>
    <dgm:cxn modelId="{4C43B29B-E7F7-4B5F-A524-AE26D0F22BED}" srcId="{1F2A775B-E4BC-4EB6-992F-9D5FBB17E1D2}" destId="{0F54AA2A-07D5-48C2-8F08-7A46A72B2C10}" srcOrd="0" destOrd="0" parTransId="{B23F75FC-B89D-4DAF-9B98-B674B58CF689}" sibTransId="{48E454EA-867F-4B9A-BD24-4095F3C17FA8}"/>
    <dgm:cxn modelId="{F100CCAC-EE33-4AB3-8E1F-1F52AFE59350}" type="presOf" srcId="{BD0DA6B6-50D4-4F09-9181-000F39EF0AAA}" destId="{FC877B25-13E3-41F5-82F5-838C7DC9DF4B}" srcOrd="0" destOrd="0" presId="urn:microsoft.com/office/officeart/2005/8/layout/vList2"/>
    <dgm:cxn modelId="{95B1D7B7-74D7-478F-AF9B-CA8B7614C7E1}" type="presOf" srcId="{A7FA12D4-0DBA-4802-9571-2BF498A19A11}" destId="{A3630506-41AC-4638-89A6-FAE49F1F26D1}" srcOrd="0" destOrd="0" presId="urn:microsoft.com/office/officeart/2005/8/layout/vList2"/>
    <dgm:cxn modelId="{7003E4CA-C713-4B93-B644-00BD007B3D47}" type="presOf" srcId="{F9B4DBFC-F163-4E8F-A34D-7F6DBBF5FA1E}" destId="{BEAA457A-5B36-406C-9E7B-C53A11C38865}" srcOrd="0" destOrd="0" presId="urn:microsoft.com/office/officeart/2005/8/layout/vList2"/>
    <dgm:cxn modelId="{5BF8D4CF-C710-4565-8385-A13449292CC4}" srcId="{A7FA12D4-0DBA-4802-9571-2BF498A19A11}" destId="{182E7B3E-89D4-4254-99C5-64FB79B1EDBB}" srcOrd="1" destOrd="0" parTransId="{548C09D6-FB54-4AEA-9FBE-80231DB58B13}" sibTransId="{06ED5B71-F6B0-4CC6-A8A1-53DF6D0907F8}"/>
    <dgm:cxn modelId="{D15BCAD8-CBA1-42C7-8510-356DDEE7DA9A}" srcId="{DEC70C3E-51BE-40BD-AE10-B1CA92FD4599}" destId="{A7FA12D4-0DBA-4802-9571-2BF498A19A11}" srcOrd="1" destOrd="0" parTransId="{B79EE7D6-5E03-4037-B74B-E8B0B92FC131}" sibTransId="{8316C67A-BAA9-4AEF-837D-0C94CB50CEE8}"/>
    <dgm:cxn modelId="{8A89FCD8-61B3-40EE-9EF9-614426BC8B93}" type="presOf" srcId="{182E7B3E-89D4-4254-99C5-64FB79B1EDBB}" destId="{CC5546B5-B3FF-41BB-B6DE-A976B6979185}" srcOrd="0" destOrd="1" presId="urn:microsoft.com/office/officeart/2005/8/layout/vList2"/>
    <dgm:cxn modelId="{97FFE4E4-0205-419C-92FF-1E090C6F9AA0}" srcId="{3A88DDA5-8A78-4B6E-B0CD-A1ECD8F2EFBA}" destId="{89512ECD-474C-4035-929B-EE3A275C9137}" srcOrd="0" destOrd="0" parTransId="{F1291758-5B95-462E-8314-1089AB814544}" sibTransId="{D687CADD-82A0-4D7D-A0ED-BEAF3A091F8F}"/>
    <dgm:cxn modelId="{62922BEB-4081-406F-B721-3D8D80AAE43B}" type="presOf" srcId="{3A88DDA5-8A78-4B6E-B0CD-A1ECD8F2EFBA}" destId="{C44EFE5A-958C-4428-8D79-E3E67BB5DE8E}" srcOrd="0" destOrd="0" presId="urn:microsoft.com/office/officeart/2005/8/layout/vList2"/>
    <dgm:cxn modelId="{944795EE-C98B-44B5-8A32-2635810FCD7A}" type="presOf" srcId="{682921D1-F841-4823-A6BB-0338FC4F4923}" destId="{CC5546B5-B3FF-41BB-B6DE-A976B6979185}" srcOrd="0" destOrd="2" presId="urn:microsoft.com/office/officeart/2005/8/layout/vList2"/>
    <dgm:cxn modelId="{89E745F0-2873-4DD3-9783-A167276EFDD8}" type="presOf" srcId="{1F2A775B-E4BC-4EB6-992F-9D5FBB17E1D2}" destId="{E0B0E675-D2A0-4ED5-B651-9D7F6B8604C0}" srcOrd="0" destOrd="0" presId="urn:microsoft.com/office/officeart/2005/8/layout/vList2"/>
    <dgm:cxn modelId="{CDDEA138-4513-403B-9B1D-D9D87C05AFEC}" type="presParOf" srcId="{19E5145D-3C52-48FA-9FE9-CBB409F23318}" destId="{DD341EE2-384C-463B-B877-CB193F1B4B99}" srcOrd="0" destOrd="0" presId="urn:microsoft.com/office/officeart/2005/8/layout/vList2"/>
    <dgm:cxn modelId="{707E4313-2EF4-44AA-8A28-52306EE962F8}" type="presParOf" srcId="{19E5145D-3C52-48FA-9FE9-CBB409F23318}" destId="{FC877B25-13E3-41F5-82F5-838C7DC9DF4B}" srcOrd="1" destOrd="0" presId="urn:microsoft.com/office/officeart/2005/8/layout/vList2"/>
    <dgm:cxn modelId="{65F240DC-1FFF-444C-A9C1-4A2E104F3380}" type="presParOf" srcId="{19E5145D-3C52-48FA-9FE9-CBB409F23318}" destId="{A3630506-41AC-4638-89A6-FAE49F1F26D1}" srcOrd="2" destOrd="0" presId="urn:microsoft.com/office/officeart/2005/8/layout/vList2"/>
    <dgm:cxn modelId="{3A17D93D-64B9-4F1B-B120-97E7615CB43B}" type="presParOf" srcId="{19E5145D-3C52-48FA-9FE9-CBB409F23318}" destId="{CC5546B5-B3FF-41BB-B6DE-A976B6979185}" srcOrd="3" destOrd="0" presId="urn:microsoft.com/office/officeart/2005/8/layout/vList2"/>
    <dgm:cxn modelId="{91F4921D-31BB-46FC-A5F1-64FDAB83BB50}" type="presParOf" srcId="{19E5145D-3C52-48FA-9FE9-CBB409F23318}" destId="{C44EFE5A-958C-4428-8D79-E3E67BB5DE8E}" srcOrd="4" destOrd="0" presId="urn:microsoft.com/office/officeart/2005/8/layout/vList2"/>
    <dgm:cxn modelId="{083E60CB-0C97-4208-B7BA-ADB47D6F94A4}" type="presParOf" srcId="{19E5145D-3C52-48FA-9FE9-CBB409F23318}" destId="{6D3AE975-A973-480B-8FBB-CB140F194C5F}" srcOrd="5" destOrd="0" presId="urn:microsoft.com/office/officeart/2005/8/layout/vList2"/>
    <dgm:cxn modelId="{8F302801-6A04-4102-9015-F0B51CFF0637}" type="presParOf" srcId="{19E5145D-3C52-48FA-9FE9-CBB409F23318}" destId="{BEAA457A-5B36-406C-9E7B-C53A11C38865}" srcOrd="6" destOrd="0" presId="urn:microsoft.com/office/officeart/2005/8/layout/vList2"/>
    <dgm:cxn modelId="{759C1A2B-671A-433C-A38A-6D2A0535D32E}" type="presParOf" srcId="{19E5145D-3C52-48FA-9FE9-CBB409F23318}" destId="{B0B55686-27AA-4AFC-AF42-56D1A36DAF63}" srcOrd="7" destOrd="0" presId="urn:microsoft.com/office/officeart/2005/8/layout/vList2"/>
    <dgm:cxn modelId="{093A5123-94EC-48AC-B13C-464A38900F27}" type="presParOf" srcId="{19E5145D-3C52-48FA-9FE9-CBB409F23318}" destId="{E0B0E675-D2A0-4ED5-B651-9D7F6B8604C0}" srcOrd="8" destOrd="0" presId="urn:microsoft.com/office/officeart/2005/8/layout/vList2"/>
    <dgm:cxn modelId="{483E81A6-A836-4E6F-B60A-1852C8213DC3}" type="presParOf" srcId="{19E5145D-3C52-48FA-9FE9-CBB409F23318}" destId="{B4502397-4547-47A3-AB14-71AC74157E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6176F-01B1-498F-9309-1CF6D03B2166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Considerações Finais</a:t>
          </a:r>
        </a:p>
      </dsp:txBody>
      <dsp:txXfrm>
        <a:off x="404293" y="3475613"/>
        <a:ext cx="8137762" cy="534893"/>
      </dsp:txXfrm>
    </dsp:sp>
    <dsp:sp modelId="{AA9B156E-D3AB-4E85-B8A0-87A6F25D4C59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78059"/>
          <a:ext cx="7963200" cy="3510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Validação do PIDF</a:t>
          </a:r>
        </a:p>
      </dsp:txBody>
      <dsp:txXfrm>
        <a:off x="17134" y="95193"/>
        <a:ext cx="7928932" cy="316732"/>
      </dsp:txXfrm>
    </dsp:sp>
    <dsp:sp modelId="{FC877B25-13E3-41F5-82F5-838C7DC9DF4B}">
      <dsp:nvSpPr>
        <dsp:cNvPr id="0" name=""/>
        <dsp:cNvSpPr/>
      </dsp:nvSpPr>
      <dsp:spPr>
        <a:xfrm>
          <a:off x="0" y="429059"/>
          <a:ext cx="7963200" cy="58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do sistema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de ganhos otimizados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 (opções do algoritmo)</a:t>
          </a:r>
        </a:p>
      </dsp:txBody>
      <dsp:txXfrm>
        <a:off x="0" y="429059"/>
        <a:ext cx="7963200" cy="589950"/>
      </dsp:txXfrm>
    </dsp:sp>
    <dsp:sp modelId="{A3630506-41AC-4638-89A6-FAE49F1F26D1}">
      <dsp:nvSpPr>
        <dsp:cNvPr id="0" name=""/>
        <dsp:cNvSpPr/>
      </dsp:nvSpPr>
      <dsp:spPr>
        <a:xfrm>
          <a:off x="0" y="1019009"/>
          <a:ext cx="7963200" cy="3510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Implementação do Controlo Ótimo</a:t>
          </a:r>
        </a:p>
      </dsp:txBody>
      <dsp:txXfrm>
        <a:off x="17134" y="1036143"/>
        <a:ext cx="7928932" cy="316732"/>
      </dsp:txXfrm>
    </dsp:sp>
    <dsp:sp modelId="{CC5546B5-B3FF-41BB-B6DE-A976B6979185}">
      <dsp:nvSpPr>
        <dsp:cNvPr id="0" name=""/>
        <dsp:cNvSpPr/>
      </dsp:nvSpPr>
      <dsp:spPr>
        <a:xfrm>
          <a:off x="0" y="1370009"/>
          <a:ext cx="7963200" cy="35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Modificação do programa de controlo de mesa sísmica: realizar as modificações necessárias ao nivel da FPGA, Real-Time </a:t>
          </a:r>
          <a:r>
            <a:rPr lang="pt-PT" sz="1200" kern="1200" dirty="0" err="1"/>
            <a:t>Host</a:t>
          </a:r>
          <a:r>
            <a:rPr lang="pt-PT" sz="1200" kern="1200" dirty="0"/>
            <a:t>, e interface homem-máquina</a:t>
          </a:r>
          <a:endParaRPr lang="pt-PT" sz="1200" b="1" kern="1200" dirty="0"/>
        </a:p>
      </dsp:txBody>
      <dsp:txXfrm>
        <a:off x="0" y="1370009"/>
        <a:ext cx="7963200" cy="357075"/>
      </dsp:txXfrm>
    </dsp:sp>
    <dsp:sp modelId="{C44EFE5A-958C-4428-8D79-E3E67BB5DE8E}">
      <dsp:nvSpPr>
        <dsp:cNvPr id="0" name=""/>
        <dsp:cNvSpPr/>
      </dsp:nvSpPr>
      <dsp:spPr>
        <a:xfrm>
          <a:off x="0" y="1727084"/>
          <a:ext cx="7963200" cy="3510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PT" sz="1500" kern="1200" dirty="0"/>
            <a:t>Validação do Controlo Ótimo</a:t>
          </a:r>
        </a:p>
      </dsp:txBody>
      <dsp:txXfrm>
        <a:off x="17134" y="1744218"/>
        <a:ext cx="7928932" cy="316732"/>
      </dsp:txXfrm>
    </dsp:sp>
    <dsp:sp modelId="{6D3AE975-A973-480B-8FBB-CB140F194C5F}">
      <dsp:nvSpPr>
        <dsp:cNvPr id="0" name=""/>
        <dsp:cNvSpPr/>
      </dsp:nvSpPr>
      <dsp:spPr>
        <a:xfrm>
          <a:off x="0" y="2078084"/>
          <a:ext cx="7963200" cy="589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Identificação em espaço de estados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Sintetização do observador de estados e ganhos do controlador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Afinação dos parâmetros de otimização</a:t>
          </a:r>
        </a:p>
      </dsp:txBody>
      <dsp:txXfrm>
        <a:off x="0" y="2078084"/>
        <a:ext cx="7963200" cy="589950"/>
      </dsp:txXfrm>
    </dsp:sp>
    <dsp:sp modelId="{BEAA457A-5B36-406C-9E7B-C53A11C38865}">
      <dsp:nvSpPr>
        <dsp:cNvPr id="0" name=""/>
        <dsp:cNvSpPr/>
      </dsp:nvSpPr>
      <dsp:spPr>
        <a:xfrm>
          <a:off x="0" y="2668035"/>
          <a:ext cx="7963200" cy="3510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Avaliação de desempenho dos 3 métodos de controlo</a:t>
          </a:r>
        </a:p>
      </dsp:txBody>
      <dsp:txXfrm>
        <a:off x="17134" y="2685169"/>
        <a:ext cx="7928932" cy="316732"/>
      </dsp:txXfrm>
    </dsp:sp>
    <dsp:sp modelId="{B0B55686-27AA-4AFC-AF42-56D1A36DAF63}">
      <dsp:nvSpPr>
        <dsp:cNvPr id="0" name=""/>
        <dsp:cNvSpPr/>
      </dsp:nvSpPr>
      <dsp:spPr>
        <a:xfrm>
          <a:off x="0" y="3019035"/>
          <a:ext cx="79632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 Avaliação para 10 sismos </a:t>
          </a:r>
          <a:r>
            <a:rPr lang="pt-PT" sz="1200" kern="1200" dirty="0" err="1"/>
            <a:t>benchmark</a:t>
          </a:r>
          <a:endParaRPr lang="pt-PT" sz="1200" b="1" kern="1200" dirty="0"/>
        </a:p>
      </dsp:txBody>
      <dsp:txXfrm>
        <a:off x="0" y="3019035"/>
        <a:ext cx="7963200" cy="248400"/>
      </dsp:txXfrm>
    </dsp:sp>
    <dsp:sp modelId="{E0B0E675-D2A0-4ED5-B651-9D7F6B8604C0}">
      <dsp:nvSpPr>
        <dsp:cNvPr id="0" name=""/>
        <dsp:cNvSpPr/>
      </dsp:nvSpPr>
      <dsp:spPr>
        <a:xfrm>
          <a:off x="0" y="3267435"/>
          <a:ext cx="7963200" cy="3510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500" kern="1200" dirty="0"/>
            <a:t>Redação da tese</a:t>
          </a:r>
        </a:p>
      </dsp:txBody>
      <dsp:txXfrm>
        <a:off x="17134" y="3284569"/>
        <a:ext cx="7928932" cy="316732"/>
      </dsp:txXfrm>
    </dsp:sp>
    <dsp:sp modelId="{B4502397-4547-47A3-AB14-71AC74157E8F}">
      <dsp:nvSpPr>
        <dsp:cNvPr id="0" name=""/>
        <dsp:cNvSpPr/>
      </dsp:nvSpPr>
      <dsp:spPr>
        <a:xfrm>
          <a:off x="0" y="3618435"/>
          <a:ext cx="7963200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83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kern="1200" dirty="0"/>
            <a:t>Preparação do documento escrito da tese, artigo, e apresentação oral</a:t>
          </a:r>
        </a:p>
      </dsp:txBody>
      <dsp:txXfrm>
        <a:off x="0" y="3618435"/>
        <a:ext cx="7963200" cy="24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41EE2-384C-463B-B877-CB193F1B4B99}">
      <dsp:nvSpPr>
        <dsp:cNvPr id="0" name=""/>
        <dsp:cNvSpPr/>
      </dsp:nvSpPr>
      <dsp:spPr>
        <a:xfrm>
          <a:off x="0" y="118193"/>
          <a:ext cx="8307720" cy="374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Instalação Experimental ST1D</a:t>
          </a:r>
        </a:p>
      </dsp:txBody>
      <dsp:txXfrm>
        <a:off x="18277" y="136470"/>
        <a:ext cx="8271166" cy="337846"/>
      </dsp:txXfrm>
    </dsp:sp>
    <dsp:sp modelId="{FC877B25-13E3-41F5-82F5-838C7DC9DF4B}">
      <dsp:nvSpPr>
        <dsp:cNvPr id="0" name=""/>
        <dsp:cNvSpPr/>
      </dsp:nvSpPr>
      <dsp:spPr>
        <a:xfrm>
          <a:off x="0" y="492593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Colocação em serviço da plataforma sísmica uniaxial (ST1D) </a:t>
          </a:r>
          <a:endParaRPr lang="pt-PT" sz="1200" kern="1200" dirty="0"/>
        </a:p>
      </dsp:txBody>
      <dsp:txXfrm>
        <a:off x="0" y="492593"/>
        <a:ext cx="8307720" cy="264960"/>
      </dsp:txXfrm>
    </dsp:sp>
    <dsp:sp modelId="{A3630506-41AC-4638-89A6-FAE49F1F26D1}">
      <dsp:nvSpPr>
        <dsp:cNvPr id="0" name=""/>
        <dsp:cNvSpPr/>
      </dsp:nvSpPr>
      <dsp:spPr>
        <a:xfrm>
          <a:off x="0" y="757553"/>
          <a:ext cx="8307720" cy="374400"/>
        </a:xfrm>
        <a:prstGeom prst="round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Implementar Estratégias de Controlo (ST1D)</a:t>
          </a:r>
        </a:p>
      </dsp:txBody>
      <dsp:txXfrm>
        <a:off x="18277" y="775830"/>
        <a:ext cx="8271166" cy="337846"/>
      </dsp:txXfrm>
    </dsp:sp>
    <dsp:sp modelId="{CC5546B5-B3FF-41BB-B6DE-A976B6979185}">
      <dsp:nvSpPr>
        <dsp:cNvPr id="0" name=""/>
        <dsp:cNvSpPr/>
      </dsp:nvSpPr>
      <dsp:spPr>
        <a:xfrm>
          <a:off x="0" y="1131953"/>
          <a:ext cx="830772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Método LNEC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/>
            <a:t>PIDF</a:t>
          </a:r>
          <a:endParaRPr lang="pt-PT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Controlo Ótimo</a:t>
          </a:r>
        </a:p>
      </dsp:txBody>
      <dsp:txXfrm>
        <a:off x="0" y="1131953"/>
        <a:ext cx="8307720" cy="596160"/>
      </dsp:txXfrm>
    </dsp:sp>
    <dsp:sp modelId="{C44EFE5A-958C-4428-8D79-E3E67BB5DE8E}">
      <dsp:nvSpPr>
        <dsp:cNvPr id="0" name=""/>
        <dsp:cNvSpPr/>
      </dsp:nvSpPr>
      <dsp:spPr>
        <a:xfrm>
          <a:off x="0" y="1728114"/>
          <a:ext cx="8307720" cy="374400"/>
        </a:xfrm>
        <a:prstGeom prst="round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Avaliação de Desempenho</a:t>
          </a:r>
        </a:p>
      </dsp:txBody>
      <dsp:txXfrm>
        <a:off x="18277" y="1746391"/>
        <a:ext cx="8271166" cy="337846"/>
      </dsp:txXfrm>
    </dsp:sp>
    <dsp:sp modelId="{6D3AE975-A973-480B-8FBB-CB140F194C5F}">
      <dsp:nvSpPr>
        <dsp:cNvPr id="0" name=""/>
        <dsp:cNvSpPr/>
      </dsp:nvSpPr>
      <dsp:spPr>
        <a:xfrm>
          <a:off x="0" y="21025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desempenho dos 3 métodos de controlo para uma seleção de sismos (</a:t>
          </a:r>
          <a:r>
            <a:rPr lang="pt-PT" sz="1200" b="1" kern="1200" dirty="0" err="1"/>
            <a:t>benchmark</a:t>
          </a:r>
          <a:r>
            <a:rPr lang="pt-PT" sz="1200" b="1" kern="1200" dirty="0"/>
            <a:t>)</a:t>
          </a:r>
          <a:endParaRPr lang="pt-PT" sz="1200" kern="1200" dirty="0"/>
        </a:p>
      </dsp:txBody>
      <dsp:txXfrm>
        <a:off x="0" y="2102514"/>
        <a:ext cx="8307720" cy="264960"/>
      </dsp:txXfrm>
    </dsp:sp>
    <dsp:sp modelId="{BEAA457A-5B36-406C-9E7B-C53A11C38865}">
      <dsp:nvSpPr>
        <dsp:cNvPr id="0" name=""/>
        <dsp:cNvSpPr/>
      </dsp:nvSpPr>
      <dsp:spPr>
        <a:xfrm>
          <a:off x="0" y="2367474"/>
          <a:ext cx="8307720" cy="374400"/>
        </a:xfrm>
        <a:prstGeom prst="round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Report</a:t>
          </a:r>
          <a:endParaRPr lang="pt-PT" sz="1600" kern="1200" dirty="0"/>
        </a:p>
      </dsp:txBody>
      <dsp:txXfrm>
        <a:off x="18277" y="2385751"/>
        <a:ext cx="8271166" cy="337846"/>
      </dsp:txXfrm>
    </dsp:sp>
    <dsp:sp modelId="{B0B55686-27AA-4AFC-AF42-56D1A36DAF63}">
      <dsp:nvSpPr>
        <dsp:cNvPr id="0" name=""/>
        <dsp:cNvSpPr/>
      </dsp:nvSpPr>
      <dsp:spPr>
        <a:xfrm>
          <a:off x="0" y="2741874"/>
          <a:ext cx="830772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Preparar relatório da atividade realizada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Manual de utilização e operação da plataforma sísmica</a:t>
          </a:r>
          <a:endParaRPr lang="pt-PT" sz="1200" kern="1200" dirty="0"/>
        </a:p>
      </dsp:txBody>
      <dsp:txXfrm>
        <a:off x="0" y="2741874"/>
        <a:ext cx="8307720" cy="397440"/>
      </dsp:txXfrm>
    </dsp:sp>
    <dsp:sp modelId="{E0B0E675-D2A0-4ED5-B651-9D7F6B8604C0}">
      <dsp:nvSpPr>
        <dsp:cNvPr id="0" name=""/>
        <dsp:cNvSpPr/>
      </dsp:nvSpPr>
      <dsp:spPr>
        <a:xfrm>
          <a:off x="0" y="3139314"/>
          <a:ext cx="8307720" cy="374400"/>
        </a:xfrm>
        <a:prstGeom prst="round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/>
            <a:t>Novas Estratégias</a:t>
          </a:r>
          <a:endParaRPr lang="pt-PT" sz="1600" kern="1200" dirty="0"/>
        </a:p>
      </dsp:txBody>
      <dsp:txXfrm>
        <a:off x="18277" y="3157591"/>
        <a:ext cx="8271166" cy="337846"/>
      </dsp:txXfrm>
    </dsp:sp>
    <dsp:sp modelId="{B4502397-4547-47A3-AB14-71AC74157E8F}">
      <dsp:nvSpPr>
        <dsp:cNvPr id="0" name=""/>
        <dsp:cNvSpPr/>
      </dsp:nvSpPr>
      <dsp:spPr>
        <a:xfrm>
          <a:off x="0" y="3513714"/>
          <a:ext cx="830772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77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PT" sz="1200" b="1" kern="1200" dirty="0"/>
            <a:t>Avaliar a potencialidade de utilização de uma estratégia de Controlo Preditivo</a:t>
          </a:r>
          <a:endParaRPr lang="pt-PT" sz="1200" kern="1200" dirty="0"/>
        </a:p>
      </dsp:txBody>
      <dsp:txXfrm>
        <a:off x="0" y="3513714"/>
        <a:ext cx="8307720" cy="26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224D751-C01F-DD22-94B9-15D01097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2C90F78-43AD-D725-BBD1-11AF5A48B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DE36BCC-2CEA-4494-3965-2211B76E0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326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9943F3-609E-2238-9004-78767AD2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6A4AD6-A913-08CC-BBCF-F37DD637C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5B0A4D5-F87F-CAE1-A925-C98DB6A96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885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95A835-8C50-074E-9011-D7B740D9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2EDF4-C9BA-3B6B-B20E-ED82ABEE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5855C5-3854-08FF-26B0-BE3C59F94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72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F2EEDE-F2B7-3DCB-BEF2-9DE94972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EEF50A8-938C-5410-61EC-6F5E8B6CB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810440C-DEED-E84C-A9A7-9AAF446938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Isto leva-nos a este slide, onde apresento as tarefas a realizar para concluir a minha dissertação.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590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16C3CE-68BC-316A-22C9-4227335F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1EBD506-35CB-849B-5AF3-740F3608CB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2F24B1F-36E9-B9D3-5E28-5428E226A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 para concluir, apresento esta proposta de trabalhos futuros, que essencialmente passa por colocar a mesa uniaxial a funcionar com o software já </a:t>
            </a:r>
            <a:r>
              <a:rPr lang="pt-PT"/>
              <a:t>desenvolvido durante a minha tese, </a:t>
            </a:r>
            <a:r>
              <a:rPr lang="pt-PT" dirty="0"/>
              <a:t>com as novas estratégias de controlo.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05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4F8D4F1-3CB1-95E1-4CBE-6D8FF842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CAB07C3-76AB-D62C-61D9-2A068AB257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81A8D20-D57C-483C-DC10-230CE1B299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12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1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4" y="3482698"/>
            <a:ext cx="4313752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</p:cNvCxnSpPr>
          <p:nvPr/>
        </p:nvCxnSpPr>
        <p:spPr>
          <a:xfrm flipH="1">
            <a:off x="4188079" y="2763126"/>
            <a:ext cx="250571" cy="5071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158" y="3262503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259525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97FC197-A28E-5FF3-D00A-86E69766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7782EDA-CA8A-8A30-7221-5B7338526C9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6E8AA04-E858-5078-5EB2-C3B881429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E960B94-4222-71B9-D1C2-52FED3E2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7B3AF70-2E42-9EC7-E860-8CCF432C1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D493F0E-CC43-5909-4BCE-EFE1F7BEEC2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Uma imagem com interior, mesa&#10;&#10;Os conteúdos gerados por IA podem estar incorretos.">
            <a:extLst>
              <a:ext uri="{FF2B5EF4-FFF2-40B4-BE49-F238E27FC236}">
                <a16:creationId xmlns:a16="http://schemas.microsoft.com/office/drawing/2014/main" id="{62DB0780-4063-406D-F1AF-B00A93BE6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b="4056"/>
          <a:stretch>
            <a:fillRect/>
          </a:stretch>
        </p:blipFill>
        <p:spPr>
          <a:xfrm>
            <a:off x="899298" y="1061853"/>
            <a:ext cx="3340076" cy="3396820"/>
          </a:xfrm>
          <a:prstGeom prst="rect">
            <a:avLst/>
          </a:prstGeom>
        </p:spPr>
      </p:pic>
      <p:pic>
        <p:nvPicPr>
          <p:cNvPr id="7" name="Imagem 6" descr="Uma imagem com mobília, mesa, livro, interior&#10;&#10;Os conteúdos gerados por IA podem estar incorretos.">
            <a:extLst>
              <a:ext uri="{FF2B5EF4-FFF2-40B4-BE49-F238E27FC236}">
                <a16:creationId xmlns:a16="http://schemas.microsoft.com/office/drawing/2014/main" id="{0258BFD3-178E-E407-BC2D-C6853EB34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7606" r="2189" b="11448"/>
          <a:stretch>
            <a:fillRect/>
          </a:stretch>
        </p:blipFill>
        <p:spPr>
          <a:xfrm>
            <a:off x="4806657" y="1061853"/>
            <a:ext cx="3016186" cy="3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CDC7C99-83F4-B453-01AC-F7C2AD20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DEF2052-F9E9-1BC7-C3EF-399BCCCC8F9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ECD94D4-1C0A-C61F-9CFF-68C8256D9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2048208-4B47-6E5A-9811-D5FAE17A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E3B3804-EB61-4C7F-C846-DAA81152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4FF674-C7CA-689B-A1FF-09F4AD620D23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5B58825-9681-04EC-F575-229BF9422EE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0FCF60-BADF-0F51-EA96-BB4EB52C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8235BA-B6C9-7D71-DE16-D0146F2F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2AF4664-F702-8986-B68A-54D46B0530B7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FD39FC-1AFA-AFA6-3DCA-1EEA10F09AFB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CEBAC2-3153-76FB-47DC-D93AE974BEF6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788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3DA2B030-E8B7-E190-56F8-1214502E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368FBB-69F6-1DBC-03A8-0EADEB6F1C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38BD70-E852-D939-DE9C-BCBDD13FA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5E5FDBA-5FE8-07C3-0029-9DEF64BA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82D400-031C-BBC8-8374-58D267B76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C38DEC-DC92-7A92-4143-32D2A30AD874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28A1D970-69D2-B070-3CFB-D608B7AFFB4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0C655E7-6070-4C73-47E5-976ACCAE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0C664B-7367-1EA8-BA6F-8D7ADD947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7654D29-0DB1-4196-7B47-919F8EAB6B98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ABE6292-243C-A50C-E29F-CE3D95A32DD6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19C039-E3E4-F9DD-D08E-6578BC52E6F2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  <p:pic>
        <p:nvPicPr>
          <p:cNvPr id="24" name="Imagem 23" descr="Uma imagem com texto, captura de ecrã, diagrama, file&#10;&#10;Os conteúdos gerados por IA podem estar incorretos.">
            <a:extLst>
              <a:ext uri="{FF2B5EF4-FFF2-40B4-BE49-F238E27FC236}">
                <a16:creationId xmlns:a16="http://schemas.microsoft.com/office/drawing/2014/main" id="{577D31D9-03BD-1D11-A2A0-525C89671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14" y="1159536"/>
            <a:ext cx="7448550" cy="3438525"/>
          </a:xfrm>
          <a:prstGeom prst="rect">
            <a:avLst/>
          </a:prstGeom>
          <a:ln w="38100">
            <a:solidFill>
              <a:srgbClr val="009DE0"/>
            </a:solidFill>
          </a:ln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4E364E3-F66C-E0C7-BF2B-18E9FA9ACE73}"/>
              </a:ext>
            </a:extLst>
          </p:cNvPr>
          <p:cNvSpPr/>
          <p:nvPr/>
        </p:nvSpPr>
        <p:spPr>
          <a:xfrm>
            <a:off x="4059210" y="1694810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0A20E9-6D92-5E20-EBB6-255536271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DC6DB34-E342-B6FC-3A3A-6CED92D513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CD9CBFD-DE7B-6C64-69CF-8E9A825532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74812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91EC895-5C24-BB9A-7CEA-E6C273457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A3CEB74-2EE5-5078-B766-1D344E98B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BD7630B-104D-5825-06B9-DC437FABBA7E}"/>
              </a:ext>
            </a:extLst>
          </p:cNvPr>
          <p:cNvSpPr txBox="1"/>
          <p:nvPr/>
        </p:nvSpPr>
        <p:spPr>
          <a:xfrm>
            <a:off x="0" y="592927"/>
            <a:ext cx="399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Planeamento (Dissertação de Mestrado)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EC262BE2-CF4F-7072-27F8-4FD5B816C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554036"/>
              </p:ext>
            </p:extLst>
          </p:nvPr>
        </p:nvGraphicFramePr>
        <p:xfrm>
          <a:off x="410400" y="900704"/>
          <a:ext cx="7963200" cy="394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9FFB752D-3E52-E51B-33DE-38AFAFA951E4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26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414358-275A-12AE-8898-8C2BA3A2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37F1BE-FBB3-D0FC-3177-219BCBFD8C7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F1FDBA-F596-209E-8642-8599D9A0A3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1DC5466-3436-AA14-6D2C-036F168D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E785388-315E-406E-8FF3-C53F053F2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627E78C-0CAB-1287-9125-FD18F8E7417C}"/>
              </a:ext>
            </a:extLst>
          </p:cNvPr>
          <p:cNvSpPr txBox="1"/>
          <p:nvPr/>
        </p:nvSpPr>
        <p:spPr>
          <a:xfrm>
            <a:off x="77068" y="57780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9E8199-9FF7-532E-4893-0CCAFC17434B}"/>
              </a:ext>
            </a:extLst>
          </p:cNvPr>
          <p:cNvSpPr txBox="1"/>
          <p:nvPr/>
        </p:nvSpPr>
        <p:spPr>
          <a:xfrm>
            <a:off x="0" y="612520"/>
            <a:ext cx="415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Proposta de Desenvolvimentos Futuros</a:t>
            </a:r>
            <a:endParaRPr lang="pt-PT" b="1" u="sng" noProof="0" dirty="0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E222BCA-4937-3FD5-B818-88BE5E9D3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650869"/>
              </p:ext>
            </p:extLst>
          </p:nvPr>
        </p:nvGraphicFramePr>
        <p:xfrm>
          <a:off x="411480" y="855132"/>
          <a:ext cx="8307720" cy="3896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745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147FE4-A64B-170A-7061-B774223FD83F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 err="1"/>
              <a:t>Seismic</a:t>
            </a:r>
            <a:r>
              <a:rPr lang="pt-PT" sz="1600" b="1" noProof="0" dirty="0"/>
              <a:t> </a:t>
            </a:r>
            <a:r>
              <a:rPr lang="pt-PT" sz="1600" b="1" noProof="0" dirty="0" err="1"/>
              <a:t>Test</a:t>
            </a:r>
            <a:r>
              <a:rPr lang="pt-PT" sz="1600" b="1" noProof="0" dirty="0"/>
              <a:t> </a:t>
            </a:r>
            <a:r>
              <a:rPr lang="pt-PT" sz="1600" b="1" noProof="0" dirty="0" err="1"/>
              <a:t>Procedure</a:t>
            </a:r>
            <a:r>
              <a:rPr lang="pt-PT" sz="1600" b="1" noProof="0" dirty="0"/>
              <a:t> at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783" y="939789"/>
            <a:ext cx="3340791" cy="4028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Target </a:t>
            </a:r>
            <a:r>
              <a:rPr lang="pt-PT" sz="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Drive 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System 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Identification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haking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latform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+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Structure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on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Seismic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9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Increase Intensty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1804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22814" y="4237218"/>
            <a:ext cx="470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b="1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Check</a:t>
            </a:r>
            <a:endParaRPr lang="pt-PT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Perf</a:t>
            </a:r>
            <a:r>
              <a:rPr lang="pt-PT" sz="90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ormance</a:t>
            </a:r>
            <a:endParaRPr kumimoji="0" lang="pt-PT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0407E14-CBA1-9BF1-A8BA-10397BD42103}"/>
              </a:ext>
            </a:extLst>
          </p:cNvPr>
          <p:cNvSpPr/>
          <p:nvPr/>
        </p:nvSpPr>
        <p:spPr>
          <a:xfrm>
            <a:off x="128455" y="1284000"/>
            <a:ext cx="1550633" cy="3576017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AED56B2-3B80-E4C6-3B93-FAF57D661FA4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993A3CF-3566-751A-4E92-7EFA828BA86F}"/>
              </a:ext>
            </a:extLst>
          </p:cNvPr>
          <p:cNvSpPr/>
          <p:nvPr/>
        </p:nvSpPr>
        <p:spPr>
          <a:xfrm>
            <a:off x="4982789" y="3947598"/>
            <a:ext cx="2721211" cy="5628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Iterative drive signal correction process increases intensity until the desired response spectrum is achieved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4" name="Conexão: Curva 33">
            <a:extLst>
              <a:ext uri="{FF2B5EF4-FFF2-40B4-BE49-F238E27FC236}">
                <a16:creationId xmlns:a16="http://schemas.microsoft.com/office/drawing/2014/main" id="{66C6DADB-9348-7168-98C5-AEA80BD1BA46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1247841" cy="33291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C1E7C4CA-F19A-ED5B-0B94-0AB29A343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94751">
            <a:off x="5376659" y="2392150"/>
            <a:ext cx="1045819" cy="84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E5AAD28-684F-7FFC-D80F-F158DD80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61104863-0A4F-C656-E415-E62FE7412C9D}"/>
              </a:ext>
            </a:extLst>
          </p:cNvPr>
          <p:cNvCxnSpPr>
            <a:cxnSpLocks/>
          </p:cNvCxnSpPr>
          <p:nvPr/>
        </p:nvCxnSpPr>
        <p:spPr>
          <a:xfrm>
            <a:off x="6296051" y="292510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B2FBFE4A-673C-E9F7-1BC6-35A9FC6B056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D8A1FE4-FDBD-7E6F-E794-A1A64F8FF7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17E863EA-0C6C-1906-AEE5-F554405D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026CAD9-E199-AA1F-6FA8-80D96A6F7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43FC3F16-C67E-AE15-0EE5-4EC18457FDA6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D4A7CC-A890-D865-3E43-C59AA7CA33E7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5FEF065-7F00-DB38-E978-0DA43A0085FE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8367F3-E6CC-96EE-7154-6285075C9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C5E0F9-64BF-52AA-2DCB-3F5074034E75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4BE3C1-2F1C-79A0-4E0A-B63BE7D98834}"/>
              </a:ext>
            </a:extLst>
          </p:cNvPr>
          <p:cNvSpPr/>
          <p:nvPr/>
        </p:nvSpPr>
        <p:spPr>
          <a:xfrm>
            <a:off x="7205046" y="1957968"/>
            <a:ext cx="1101193" cy="6137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900" b="1" u="sng" dirty="0" err="1"/>
              <a:t>Controller</a:t>
            </a:r>
            <a:r>
              <a:rPr lang="pt-PT" sz="900" b="1" u="sng" dirty="0"/>
              <a:t> </a:t>
            </a:r>
            <a:r>
              <a:rPr lang="pt-PT" sz="900" dirty="0" err="1"/>
              <a:t>is</a:t>
            </a:r>
            <a:r>
              <a:rPr lang="pt-PT" sz="900" dirty="0"/>
              <a:t> </a:t>
            </a:r>
            <a:r>
              <a:rPr lang="pt-PT" sz="900" dirty="0" err="1"/>
              <a:t>optimally</a:t>
            </a:r>
            <a:r>
              <a:rPr lang="pt-PT" sz="900" dirty="0"/>
              <a:t> </a:t>
            </a:r>
            <a:r>
              <a:rPr lang="pt-PT" sz="900" dirty="0" err="1"/>
              <a:t>tuned</a:t>
            </a:r>
            <a:r>
              <a:rPr lang="pt-PT" sz="900" dirty="0"/>
              <a:t> for the </a:t>
            </a:r>
            <a:r>
              <a:rPr lang="pt-PT" sz="900" dirty="0" err="1"/>
              <a:t>identified</a:t>
            </a:r>
            <a:r>
              <a:rPr lang="pt-PT" sz="900" dirty="0"/>
              <a:t> system </a:t>
            </a:r>
            <a:r>
              <a:rPr lang="pt-PT" sz="900" dirty="0" err="1"/>
              <a:t>dynamics</a:t>
            </a:r>
            <a:endParaRPr lang="pt-PT" sz="900" dirty="0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DA66C00-B6AB-D027-F0BD-2B61E64A5536}"/>
              </a:ext>
            </a:extLst>
          </p:cNvPr>
          <p:cNvSpPr/>
          <p:nvPr/>
        </p:nvSpPr>
        <p:spPr>
          <a:xfrm>
            <a:off x="7652245" y="2621259"/>
            <a:ext cx="134489" cy="337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2DC5BD9-1CC1-A1F1-5F5E-155E883A49E6}"/>
              </a:ext>
            </a:extLst>
          </p:cNvPr>
          <p:cNvSpPr txBox="1"/>
          <p:nvPr/>
        </p:nvSpPr>
        <p:spPr>
          <a:xfrm>
            <a:off x="7378209" y="3004888"/>
            <a:ext cx="642589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00" dirty="0" err="1"/>
              <a:t>Controller</a:t>
            </a:r>
            <a:r>
              <a:rPr lang="pt-PT" sz="800" dirty="0"/>
              <a:t> </a:t>
            </a:r>
            <a:r>
              <a:rPr lang="pt-PT" sz="800" dirty="0" err="1"/>
              <a:t>Structure</a:t>
            </a:r>
            <a:r>
              <a:rPr lang="pt-PT" sz="8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800" dirty="0"/>
              <a:t>PIDF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PT" sz="800" dirty="0"/>
              <a:t>LQI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6C706A08-5592-84F2-1AC3-C7C18E3B76C3}"/>
              </a:ext>
            </a:extLst>
          </p:cNvPr>
          <p:cNvSpPr/>
          <p:nvPr/>
        </p:nvSpPr>
        <p:spPr>
          <a:xfrm>
            <a:off x="5689163" y="175349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Target </a:t>
            </a:r>
            <a:r>
              <a:rPr lang="pt-PT" sz="9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Motion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AAB50066-C35B-1354-2117-46BAA52A7510}"/>
              </a:ext>
            </a:extLst>
          </p:cNvPr>
          <p:cNvCxnSpPr>
            <a:cxnSpLocks/>
          </p:cNvCxnSpPr>
          <p:nvPr/>
        </p:nvCxnSpPr>
        <p:spPr>
          <a:xfrm>
            <a:off x="6296051" y="2181299"/>
            <a:ext cx="0" cy="2976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3894922D-3418-6D18-EF0D-492E47CB98C0}"/>
              </a:ext>
            </a:extLst>
          </p:cNvPr>
          <p:cNvSpPr/>
          <p:nvPr/>
        </p:nvSpPr>
        <p:spPr>
          <a:xfrm>
            <a:off x="5644919" y="3188210"/>
            <a:ext cx="1282700" cy="2803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Tune </a:t>
            </a:r>
            <a:r>
              <a:rPr lang="pt-PT" sz="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pt-PT" sz="900" noProof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ontroller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7A37247-BB51-CD28-AEF7-F166F30990A4}"/>
              </a:ext>
            </a:extLst>
          </p:cNvPr>
          <p:cNvSpPr/>
          <p:nvPr/>
        </p:nvSpPr>
        <p:spPr>
          <a:xfrm>
            <a:off x="5583425" y="249230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System 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Identification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haking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P</a:t>
            </a:r>
            <a:r>
              <a:rPr kumimoji="0" lang="pt-PT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latform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+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Structure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on</a:t>
            </a:r>
            <a:r>
              <a:rPr lang="pt-PT" sz="8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8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248D3E6-2028-0D90-E957-8649185D9D4E}"/>
              </a:ext>
            </a:extLst>
          </p:cNvPr>
          <p:cNvSpPr/>
          <p:nvPr/>
        </p:nvSpPr>
        <p:spPr>
          <a:xfrm>
            <a:off x="55460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Seismic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pt-PT" sz="900" dirty="0" err="1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BFEC2AB5-70BF-7067-1796-4C1433696D3B}"/>
              </a:ext>
            </a:extLst>
          </p:cNvPr>
          <p:cNvCxnSpPr>
            <a:cxnSpLocks/>
          </p:cNvCxnSpPr>
          <p:nvPr/>
        </p:nvCxnSpPr>
        <p:spPr>
          <a:xfrm>
            <a:off x="62862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4CD346CE-5C8D-EEF9-AC21-09B7E193B042}"/>
              </a:ext>
            </a:extLst>
          </p:cNvPr>
          <p:cNvCxnSpPr>
            <a:cxnSpLocks/>
          </p:cNvCxnSpPr>
          <p:nvPr/>
        </p:nvCxnSpPr>
        <p:spPr>
          <a:xfrm>
            <a:off x="62862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Losango 42">
                <a:extLst>
                  <a:ext uri="{FF2B5EF4-FFF2-40B4-BE49-F238E27FC236}">
                    <a16:creationId xmlns:a16="http://schemas.microsoft.com/office/drawing/2014/main" id="{4198BF75-8D15-D714-B1E5-E069C190961B}"/>
                  </a:ext>
                </a:extLst>
              </p:cNvPr>
              <p:cNvSpPr/>
              <p:nvPr/>
            </p:nvSpPr>
            <p:spPr>
              <a:xfrm>
                <a:off x="39716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Increase Intensty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Losango 42">
                <a:extLst>
                  <a:ext uri="{FF2B5EF4-FFF2-40B4-BE49-F238E27FC236}">
                    <a16:creationId xmlns:a16="http://schemas.microsoft.com/office/drawing/2014/main" id="{4198BF75-8D15-D714-B1E5-E069C1909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6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osango 44">
            <a:extLst>
              <a:ext uri="{FF2B5EF4-FFF2-40B4-BE49-F238E27FC236}">
                <a16:creationId xmlns:a16="http://schemas.microsoft.com/office/drawing/2014/main" id="{AD36ABFC-CB35-5860-A679-479A1591A488}"/>
              </a:ext>
            </a:extLst>
          </p:cNvPr>
          <p:cNvSpPr/>
          <p:nvPr/>
        </p:nvSpPr>
        <p:spPr>
          <a:xfrm>
            <a:off x="55545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1" name="Conexão reta unidirecional 50">
            <a:extLst>
              <a:ext uri="{FF2B5EF4-FFF2-40B4-BE49-F238E27FC236}">
                <a16:creationId xmlns:a16="http://schemas.microsoft.com/office/drawing/2014/main" id="{1E24354B-D67F-BDF8-35B9-FA455706D99C}"/>
              </a:ext>
            </a:extLst>
          </p:cNvPr>
          <p:cNvCxnSpPr>
            <a:cxnSpLocks/>
            <a:stCxn id="45" idx="1"/>
            <a:endCxn id="43" idx="3"/>
          </p:cNvCxnSpPr>
          <p:nvPr/>
        </p:nvCxnSpPr>
        <p:spPr>
          <a:xfrm flipH="1">
            <a:off x="52759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975C0CE-FC1D-F013-D337-2E4D1ACCC1DE}"/>
              </a:ext>
            </a:extLst>
          </p:cNvPr>
          <p:cNvSpPr/>
          <p:nvPr/>
        </p:nvSpPr>
        <p:spPr>
          <a:xfrm>
            <a:off x="52765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E51DD607-22A4-AC4F-546E-DB035DFA06EF}"/>
              </a:ext>
            </a:extLst>
          </p:cNvPr>
          <p:cNvSpPr txBox="1"/>
          <p:nvPr/>
        </p:nvSpPr>
        <p:spPr>
          <a:xfrm>
            <a:off x="52585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BFB3E2CB-3B56-D566-1D78-278417C0421B}"/>
              </a:ext>
            </a:extLst>
          </p:cNvPr>
          <p:cNvCxnSpPr>
            <a:cxnSpLocks/>
          </p:cNvCxnSpPr>
          <p:nvPr/>
        </p:nvCxnSpPr>
        <p:spPr>
          <a:xfrm flipV="1">
            <a:off x="4623827" y="1957968"/>
            <a:ext cx="0" cy="227371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xão reta unidirecional 54">
            <a:extLst>
              <a:ext uri="{FF2B5EF4-FFF2-40B4-BE49-F238E27FC236}">
                <a16:creationId xmlns:a16="http://schemas.microsoft.com/office/drawing/2014/main" id="{B2FE0614-1981-C88A-1358-BA90776C8566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610344" y="195796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DF5DA318-BAF0-3D91-74EE-12BD8E652BCE}"/>
              </a:ext>
            </a:extLst>
          </p:cNvPr>
          <p:cNvSpPr txBox="1"/>
          <p:nvPr/>
        </p:nvSpPr>
        <p:spPr>
          <a:xfrm>
            <a:off x="56891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Check</a:t>
            </a:r>
            <a:endParaRPr lang="pt-PT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Perf</a:t>
            </a:r>
            <a:r>
              <a:rPr lang="pt-PT" sz="90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ormance</a:t>
            </a:r>
            <a:endParaRPr kumimoji="0" lang="pt-PT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61" name="Seta: Para Baixo 60">
            <a:extLst>
              <a:ext uri="{FF2B5EF4-FFF2-40B4-BE49-F238E27FC236}">
                <a16:creationId xmlns:a16="http://schemas.microsoft.com/office/drawing/2014/main" id="{CCF046D4-9123-7B55-BA57-04BA6CA650A6}"/>
              </a:ext>
            </a:extLst>
          </p:cNvPr>
          <p:cNvSpPr/>
          <p:nvPr/>
        </p:nvSpPr>
        <p:spPr>
          <a:xfrm rot="5400000">
            <a:off x="7070262" y="3157989"/>
            <a:ext cx="134489" cy="3376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40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  <p:bldP spid="17" grpId="0" animBg="1"/>
      <p:bldP spid="24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2055</Words>
  <Application>Microsoft Office PowerPoint</Application>
  <PresentationFormat>Apresentação no Ecrã (16:9)</PresentationFormat>
  <Paragraphs>256</Paragraphs>
  <Slides>34</Slides>
  <Notes>34</Notes>
  <HiddenSlides>6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0" baseType="lpstr">
      <vt:lpstr>Bebas Neue</vt:lpstr>
      <vt:lpstr>Times New Roman</vt:lpstr>
      <vt:lpstr>Aptos Display</vt:lpstr>
      <vt:lpstr>Cambria Math</vt:lpstr>
      <vt:lpstr>Arial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16</cp:revision>
  <dcterms:modified xsi:type="dcterms:W3CDTF">2026-01-20T21:24:22Z</dcterms:modified>
</cp:coreProperties>
</file>